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  <p:sldMasterId id="2147483759" r:id="rId5"/>
  </p:sldMasterIdLst>
  <p:notesMasterIdLst>
    <p:notesMasterId r:id="rId53"/>
  </p:notesMasterIdLst>
  <p:handoutMasterIdLst>
    <p:handoutMasterId r:id="rId54"/>
  </p:handoutMasterIdLst>
  <p:sldIdLst>
    <p:sldId id="327" r:id="rId6"/>
    <p:sldId id="330" r:id="rId7"/>
    <p:sldId id="331" r:id="rId8"/>
    <p:sldId id="332" r:id="rId9"/>
    <p:sldId id="298" r:id="rId10"/>
    <p:sldId id="262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03" autoAdjust="0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84" y="1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commentAuthors" Target="commentAuthor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61" Type="http://schemas.microsoft.com/office/2015/10/relationships/revisionInfo" Target="revisionInfo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tableStyles" Target="tableStyle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viewProps" Target="viewProp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55AE19-4965-4314-A6BF-8E3EED79DF7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A9C3884-0904-4414-BB64-49FB8B8FDF42}">
      <dgm:prSet/>
      <dgm:spPr/>
      <dgm:t>
        <a:bodyPr/>
        <a:lstStyle/>
        <a:p>
          <a:r>
            <a:rPr lang="en-US" dirty="0"/>
            <a:t>Executive Summary</a:t>
          </a:r>
        </a:p>
      </dgm:t>
    </dgm:pt>
    <dgm:pt modelId="{873CB55F-267C-401F-9F96-34D863E5CA4B}" type="parTrans" cxnId="{A5CC2AC0-3C19-40D1-BE75-E38791F40D10}">
      <dgm:prSet/>
      <dgm:spPr/>
      <dgm:t>
        <a:bodyPr/>
        <a:lstStyle/>
        <a:p>
          <a:endParaRPr lang="en-US"/>
        </a:p>
      </dgm:t>
    </dgm:pt>
    <dgm:pt modelId="{D434AA5A-C24F-4CA8-AFAD-691FD1E31F20}" type="sibTrans" cxnId="{A5CC2AC0-3C19-40D1-BE75-E38791F40D10}">
      <dgm:prSet/>
      <dgm:spPr/>
      <dgm:t>
        <a:bodyPr/>
        <a:lstStyle/>
        <a:p>
          <a:endParaRPr lang="en-US"/>
        </a:p>
      </dgm:t>
    </dgm:pt>
    <dgm:pt modelId="{57E2C6A1-0488-44CB-B34E-1185E60B262A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17ABFE0C-DF17-44F8-BCED-D5D2F500C809}" type="parTrans" cxnId="{C64914E9-6F13-47E6-B1ED-EDCF559D7A92}">
      <dgm:prSet/>
      <dgm:spPr/>
      <dgm:t>
        <a:bodyPr/>
        <a:lstStyle/>
        <a:p>
          <a:endParaRPr lang="en-US"/>
        </a:p>
      </dgm:t>
    </dgm:pt>
    <dgm:pt modelId="{6F0EBC74-14C8-468B-9CE2-7AD45BEC63C5}" type="sibTrans" cxnId="{C64914E9-6F13-47E6-B1ED-EDCF559D7A92}">
      <dgm:prSet/>
      <dgm:spPr/>
      <dgm:t>
        <a:bodyPr/>
        <a:lstStyle/>
        <a:p>
          <a:endParaRPr lang="en-US"/>
        </a:p>
      </dgm:t>
    </dgm:pt>
    <dgm:pt modelId="{7B3EA28E-BF3C-49AB-BF0E-FB9FEC7A4DD4}">
      <dgm:prSet/>
      <dgm:spPr/>
      <dgm:t>
        <a:bodyPr/>
        <a:lstStyle/>
        <a:p>
          <a:r>
            <a:rPr lang="en-US"/>
            <a:t>Methodology</a:t>
          </a:r>
        </a:p>
      </dgm:t>
    </dgm:pt>
    <dgm:pt modelId="{BB702FA7-0B04-445A-9483-3DD7958F0F93}" type="parTrans" cxnId="{C07A660C-F7ED-4C59-9F4F-2BF2F88DBA54}">
      <dgm:prSet/>
      <dgm:spPr/>
      <dgm:t>
        <a:bodyPr/>
        <a:lstStyle/>
        <a:p>
          <a:endParaRPr lang="en-US"/>
        </a:p>
      </dgm:t>
    </dgm:pt>
    <dgm:pt modelId="{CC305751-255F-4CAF-9D08-8785E4738865}" type="sibTrans" cxnId="{C07A660C-F7ED-4C59-9F4F-2BF2F88DBA54}">
      <dgm:prSet/>
      <dgm:spPr/>
      <dgm:t>
        <a:bodyPr/>
        <a:lstStyle/>
        <a:p>
          <a:endParaRPr lang="en-US"/>
        </a:p>
      </dgm:t>
    </dgm:pt>
    <dgm:pt modelId="{D73354B5-C901-4976-8B2A-25B251E340B3}">
      <dgm:prSet/>
      <dgm:spPr/>
      <dgm:t>
        <a:bodyPr/>
        <a:lstStyle/>
        <a:p>
          <a:r>
            <a:rPr lang="en-US"/>
            <a:t>Results</a:t>
          </a:r>
        </a:p>
      </dgm:t>
    </dgm:pt>
    <dgm:pt modelId="{5927DE7B-48E0-4C7D-9C4F-E86478F6A6D9}" type="parTrans" cxnId="{8A1F50D8-AC2C-41A0-84FD-517BB56D3833}">
      <dgm:prSet/>
      <dgm:spPr/>
      <dgm:t>
        <a:bodyPr/>
        <a:lstStyle/>
        <a:p>
          <a:endParaRPr lang="en-US"/>
        </a:p>
      </dgm:t>
    </dgm:pt>
    <dgm:pt modelId="{8F5B2DE2-AE93-4050-BA13-BCF1AC7F7FEF}" type="sibTrans" cxnId="{8A1F50D8-AC2C-41A0-84FD-517BB56D3833}">
      <dgm:prSet/>
      <dgm:spPr/>
      <dgm:t>
        <a:bodyPr/>
        <a:lstStyle/>
        <a:p>
          <a:endParaRPr lang="en-US"/>
        </a:p>
      </dgm:t>
    </dgm:pt>
    <dgm:pt modelId="{2C7D4226-0514-411A-B972-5CB0973E41D9}">
      <dgm:prSet/>
      <dgm:spPr/>
      <dgm:t>
        <a:bodyPr/>
        <a:lstStyle/>
        <a:p>
          <a:r>
            <a:rPr lang="en-US"/>
            <a:t>Conclusion</a:t>
          </a:r>
        </a:p>
      </dgm:t>
    </dgm:pt>
    <dgm:pt modelId="{4AA9495C-EC4F-4A4B-B131-F1DC80584A9E}" type="parTrans" cxnId="{090F9F47-6C30-4B6E-8BB1-6C051789EFC1}">
      <dgm:prSet/>
      <dgm:spPr/>
      <dgm:t>
        <a:bodyPr/>
        <a:lstStyle/>
        <a:p>
          <a:endParaRPr lang="en-US"/>
        </a:p>
      </dgm:t>
    </dgm:pt>
    <dgm:pt modelId="{B51614D8-1546-479F-B254-A5DF47D25B4F}" type="sibTrans" cxnId="{090F9F47-6C30-4B6E-8BB1-6C051789EFC1}">
      <dgm:prSet/>
      <dgm:spPr/>
      <dgm:t>
        <a:bodyPr/>
        <a:lstStyle/>
        <a:p>
          <a:endParaRPr lang="en-US"/>
        </a:p>
      </dgm:t>
    </dgm:pt>
    <dgm:pt modelId="{CAD6E081-4C42-45E0-A434-F9025AD2F792}">
      <dgm:prSet/>
      <dgm:spPr/>
      <dgm:t>
        <a:bodyPr/>
        <a:lstStyle/>
        <a:p>
          <a:r>
            <a:rPr lang="en-US"/>
            <a:t>Appendix</a:t>
          </a:r>
        </a:p>
      </dgm:t>
    </dgm:pt>
    <dgm:pt modelId="{EEF0192A-2929-408F-8941-D0D572ABE356}" type="parTrans" cxnId="{919741F8-DA4A-42A9-9458-76D617F0F361}">
      <dgm:prSet/>
      <dgm:spPr/>
      <dgm:t>
        <a:bodyPr/>
        <a:lstStyle/>
        <a:p>
          <a:endParaRPr lang="en-US"/>
        </a:p>
      </dgm:t>
    </dgm:pt>
    <dgm:pt modelId="{2F5ACA14-A255-46ED-8363-138AE79CD265}" type="sibTrans" cxnId="{919741F8-DA4A-42A9-9458-76D617F0F361}">
      <dgm:prSet/>
      <dgm:spPr/>
      <dgm:t>
        <a:bodyPr/>
        <a:lstStyle/>
        <a:p>
          <a:endParaRPr lang="en-US"/>
        </a:p>
      </dgm:t>
    </dgm:pt>
    <dgm:pt modelId="{52DD5898-C9C0-4472-9BC3-E79238B255F1}" type="pres">
      <dgm:prSet presAssocID="{2755AE19-4965-4314-A6BF-8E3EED79DF77}" presName="root" presStyleCnt="0">
        <dgm:presLayoutVars>
          <dgm:dir/>
          <dgm:resizeHandles val="exact"/>
        </dgm:presLayoutVars>
      </dgm:prSet>
      <dgm:spPr/>
    </dgm:pt>
    <dgm:pt modelId="{280D75F6-45BE-4B94-AE72-FF2515E7F0A3}" type="pres">
      <dgm:prSet presAssocID="{FA9C3884-0904-4414-BB64-49FB8B8FDF42}" presName="compNode" presStyleCnt="0"/>
      <dgm:spPr/>
    </dgm:pt>
    <dgm:pt modelId="{D455C4B6-CC30-423E-AB77-1391609159FA}" type="pres">
      <dgm:prSet presAssocID="{FA9C3884-0904-4414-BB64-49FB8B8FDF42}" presName="bgRect" presStyleLbl="bgShp" presStyleIdx="0" presStyleCnt="6"/>
      <dgm:spPr/>
    </dgm:pt>
    <dgm:pt modelId="{59EA842E-8F1C-46DE-BF28-63854888B179}" type="pres">
      <dgm:prSet presAssocID="{FA9C3884-0904-4414-BB64-49FB8B8FDF42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reitstellen"/>
        </a:ext>
      </dgm:extLst>
    </dgm:pt>
    <dgm:pt modelId="{23F313F0-F24F-4B22-808A-0990EA21FEED}" type="pres">
      <dgm:prSet presAssocID="{FA9C3884-0904-4414-BB64-49FB8B8FDF42}" presName="spaceRect" presStyleCnt="0"/>
      <dgm:spPr/>
    </dgm:pt>
    <dgm:pt modelId="{415BDDC1-2654-4437-8C0B-09857EB9A9DC}" type="pres">
      <dgm:prSet presAssocID="{FA9C3884-0904-4414-BB64-49FB8B8FDF42}" presName="parTx" presStyleLbl="revTx" presStyleIdx="0" presStyleCnt="6">
        <dgm:presLayoutVars>
          <dgm:chMax val="0"/>
          <dgm:chPref val="0"/>
        </dgm:presLayoutVars>
      </dgm:prSet>
      <dgm:spPr/>
    </dgm:pt>
    <dgm:pt modelId="{3FA75F57-B6A4-4B1B-BB0C-3B3453AA5DC9}" type="pres">
      <dgm:prSet presAssocID="{D434AA5A-C24F-4CA8-AFAD-691FD1E31F20}" presName="sibTrans" presStyleCnt="0"/>
      <dgm:spPr/>
    </dgm:pt>
    <dgm:pt modelId="{2B0A5B57-3C0B-4243-8AA9-6B0CC7EF6318}" type="pres">
      <dgm:prSet presAssocID="{57E2C6A1-0488-44CB-B34E-1185E60B262A}" presName="compNode" presStyleCnt="0"/>
      <dgm:spPr/>
    </dgm:pt>
    <dgm:pt modelId="{9B9E2127-5C2F-460B-8DDF-90CF135BEE1B}" type="pres">
      <dgm:prSet presAssocID="{57E2C6A1-0488-44CB-B34E-1185E60B262A}" presName="bgRect" presStyleLbl="bgShp" presStyleIdx="1" presStyleCnt="6"/>
      <dgm:spPr/>
    </dgm:pt>
    <dgm:pt modelId="{0D543D87-B496-4B6E-864F-127C380A4EAF}" type="pres">
      <dgm:prSet presAssocID="{57E2C6A1-0488-44CB-B34E-1185E60B262A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fällt mir"/>
        </a:ext>
      </dgm:extLst>
    </dgm:pt>
    <dgm:pt modelId="{BB2E0AC7-5B3B-4EBF-8A2A-3F0B3E97F445}" type="pres">
      <dgm:prSet presAssocID="{57E2C6A1-0488-44CB-B34E-1185E60B262A}" presName="spaceRect" presStyleCnt="0"/>
      <dgm:spPr/>
    </dgm:pt>
    <dgm:pt modelId="{C722EC0A-A8A3-40B7-844A-49C0A4A0E683}" type="pres">
      <dgm:prSet presAssocID="{57E2C6A1-0488-44CB-B34E-1185E60B262A}" presName="parTx" presStyleLbl="revTx" presStyleIdx="1" presStyleCnt="6">
        <dgm:presLayoutVars>
          <dgm:chMax val="0"/>
          <dgm:chPref val="0"/>
        </dgm:presLayoutVars>
      </dgm:prSet>
      <dgm:spPr/>
    </dgm:pt>
    <dgm:pt modelId="{C50171E9-A501-4B87-92EE-9ED40F868149}" type="pres">
      <dgm:prSet presAssocID="{6F0EBC74-14C8-468B-9CE2-7AD45BEC63C5}" presName="sibTrans" presStyleCnt="0"/>
      <dgm:spPr/>
    </dgm:pt>
    <dgm:pt modelId="{06CC697C-2335-40A3-A1C9-E4CB6E286F6D}" type="pres">
      <dgm:prSet presAssocID="{7B3EA28E-BF3C-49AB-BF0E-FB9FEC7A4DD4}" presName="compNode" presStyleCnt="0"/>
      <dgm:spPr/>
    </dgm:pt>
    <dgm:pt modelId="{095AEC12-68DD-4D41-9B8C-2DF19815A958}" type="pres">
      <dgm:prSet presAssocID="{7B3EA28E-BF3C-49AB-BF0E-FB9FEC7A4DD4}" presName="bgRect" presStyleLbl="bgShp" presStyleIdx="2" presStyleCnt="6"/>
      <dgm:spPr/>
    </dgm:pt>
    <dgm:pt modelId="{13F0D895-0B92-46D6-BD0F-81F7E9485AFD}" type="pres">
      <dgm:prSet presAssocID="{7B3EA28E-BF3C-49AB-BF0E-FB9FEC7A4DD4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gistrierung öffnen"/>
        </a:ext>
      </dgm:extLst>
    </dgm:pt>
    <dgm:pt modelId="{15EA5C54-325E-429F-B26D-DF72173E4F65}" type="pres">
      <dgm:prSet presAssocID="{7B3EA28E-BF3C-49AB-BF0E-FB9FEC7A4DD4}" presName="spaceRect" presStyleCnt="0"/>
      <dgm:spPr/>
    </dgm:pt>
    <dgm:pt modelId="{6EC92FD7-2DC6-4BC5-A434-D4735989AAAD}" type="pres">
      <dgm:prSet presAssocID="{7B3EA28E-BF3C-49AB-BF0E-FB9FEC7A4DD4}" presName="parTx" presStyleLbl="revTx" presStyleIdx="2" presStyleCnt="6">
        <dgm:presLayoutVars>
          <dgm:chMax val="0"/>
          <dgm:chPref val="0"/>
        </dgm:presLayoutVars>
      </dgm:prSet>
      <dgm:spPr/>
    </dgm:pt>
    <dgm:pt modelId="{371E51B7-45E2-42EB-B8FC-3FDFDBB8FCEF}" type="pres">
      <dgm:prSet presAssocID="{CC305751-255F-4CAF-9D08-8785E4738865}" presName="sibTrans" presStyleCnt="0"/>
      <dgm:spPr/>
    </dgm:pt>
    <dgm:pt modelId="{58BC7F2C-EEE0-4E8A-AAF9-1A50F9DA8538}" type="pres">
      <dgm:prSet presAssocID="{D73354B5-C901-4976-8B2A-25B251E340B3}" presName="compNode" presStyleCnt="0"/>
      <dgm:spPr/>
    </dgm:pt>
    <dgm:pt modelId="{4196D85B-4312-4FF9-926B-ED615F418FDE}" type="pres">
      <dgm:prSet presAssocID="{D73354B5-C901-4976-8B2A-25B251E340B3}" presName="bgRect" presStyleLbl="bgShp" presStyleIdx="3" presStyleCnt="6"/>
      <dgm:spPr/>
    </dgm:pt>
    <dgm:pt modelId="{BA4D3CCB-AB02-4ACD-AAD9-D48B8ED67991}" type="pres">
      <dgm:prSet presAssocID="{D73354B5-C901-4976-8B2A-25B251E340B3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ragebogen"/>
        </a:ext>
      </dgm:extLst>
    </dgm:pt>
    <dgm:pt modelId="{3D2149E3-8CE3-4A26-ADB5-93C71ED9D08F}" type="pres">
      <dgm:prSet presAssocID="{D73354B5-C901-4976-8B2A-25B251E340B3}" presName="spaceRect" presStyleCnt="0"/>
      <dgm:spPr/>
    </dgm:pt>
    <dgm:pt modelId="{0A6CD9FB-B10E-4735-835D-BC2AC438A08A}" type="pres">
      <dgm:prSet presAssocID="{D73354B5-C901-4976-8B2A-25B251E340B3}" presName="parTx" presStyleLbl="revTx" presStyleIdx="3" presStyleCnt="6">
        <dgm:presLayoutVars>
          <dgm:chMax val="0"/>
          <dgm:chPref val="0"/>
        </dgm:presLayoutVars>
      </dgm:prSet>
      <dgm:spPr/>
    </dgm:pt>
    <dgm:pt modelId="{2F883820-36BC-4762-8B95-5E91374F15C5}" type="pres">
      <dgm:prSet presAssocID="{8F5B2DE2-AE93-4050-BA13-BCF1AC7F7FEF}" presName="sibTrans" presStyleCnt="0"/>
      <dgm:spPr/>
    </dgm:pt>
    <dgm:pt modelId="{BD0D07D8-2B04-4B51-BDF0-FCB34FAE8A1D}" type="pres">
      <dgm:prSet presAssocID="{2C7D4226-0514-411A-B972-5CB0973E41D9}" presName="compNode" presStyleCnt="0"/>
      <dgm:spPr/>
    </dgm:pt>
    <dgm:pt modelId="{0EF37A4A-0252-4A91-8C8F-805DFD8CD471}" type="pres">
      <dgm:prSet presAssocID="{2C7D4226-0514-411A-B972-5CB0973E41D9}" presName="bgRect" presStyleLbl="bgShp" presStyleIdx="4" presStyleCnt="6"/>
      <dgm:spPr/>
    </dgm:pt>
    <dgm:pt modelId="{BBE173AF-4A9F-4B4C-9E50-DFFCFB5E7E73}" type="pres">
      <dgm:prSet presAssocID="{2C7D4226-0514-411A-B972-5CB0973E41D9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uss"/>
        </a:ext>
      </dgm:extLst>
    </dgm:pt>
    <dgm:pt modelId="{72E13C87-6433-47E7-9D3B-D8F62AF0E5C7}" type="pres">
      <dgm:prSet presAssocID="{2C7D4226-0514-411A-B972-5CB0973E41D9}" presName="spaceRect" presStyleCnt="0"/>
      <dgm:spPr/>
    </dgm:pt>
    <dgm:pt modelId="{54CDFDCE-AE9A-4834-B13B-28104C80ACBB}" type="pres">
      <dgm:prSet presAssocID="{2C7D4226-0514-411A-B972-5CB0973E41D9}" presName="parTx" presStyleLbl="revTx" presStyleIdx="4" presStyleCnt="6">
        <dgm:presLayoutVars>
          <dgm:chMax val="0"/>
          <dgm:chPref val="0"/>
        </dgm:presLayoutVars>
      </dgm:prSet>
      <dgm:spPr/>
    </dgm:pt>
    <dgm:pt modelId="{5556A996-6B80-4584-8383-B13E046A8165}" type="pres">
      <dgm:prSet presAssocID="{B51614D8-1546-479F-B254-A5DF47D25B4F}" presName="sibTrans" presStyleCnt="0"/>
      <dgm:spPr/>
    </dgm:pt>
    <dgm:pt modelId="{AE4A0F39-D13E-4DFE-9CD3-0B1BCDB4054D}" type="pres">
      <dgm:prSet presAssocID="{CAD6E081-4C42-45E0-A434-F9025AD2F792}" presName="compNode" presStyleCnt="0"/>
      <dgm:spPr/>
    </dgm:pt>
    <dgm:pt modelId="{032FF1EB-37B2-4298-9E50-BEA7AF410ED4}" type="pres">
      <dgm:prSet presAssocID="{CAD6E081-4C42-45E0-A434-F9025AD2F792}" presName="bgRect" presStyleLbl="bgShp" presStyleIdx="5" presStyleCnt="6"/>
      <dgm:spPr/>
    </dgm:pt>
    <dgm:pt modelId="{1DB6FD37-0822-4937-A873-ECA0E92284DD}" type="pres">
      <dgm:prSet presAssocID="{CAD6E081-4C42-45E0-A434-F9025AD2F792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ufzählung"/>
        </a:ext>
      </dgm:extLst>
    </dgm:pt>
    <dgm:pt modelId="{84780688-388A-4A9E-931A-4C38F88B14F2}" type="pres">
      <dgm:prSet presAssocID="{CAD6E081-4C42-45E0-A434-F9025AD2F792}" presName="spaceRect" presStyleCnt="0"/>
      <dgm:spPr/>
    </dgm:pt>
    <dgm:pt modelId="{FB983387-7406-4670-B126-6C4EA8DD7142}" type="pres">
      <dgm:prSet presAssocID="{CAD6E081-4C42-45E0-A434-F9025AD2F792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C07A660C-F7ED-4C59-9F4F-2BF2F88DBA54}" srcId="{2755AE19-4965-4314-A6BF-8E3EED79DF77}" destId="{7B3EA28E-BF3C-49AB-BF0E-FB9FEC7A4DD4}" srcOrd="2" destOrd="0" parTransId="{BB702FA7-0B04-445A-9483-3DD7958F0F93}" sibTransId="{CC305751-255F-4CAF-9D08-8785E4738865}"/>
    <dgm:cxn modelId="{7B105211-D619-4FE4-A7B6-C0E863A7EA7E}" type="presOf" srcId="{2C7D4226-0514-411A-B972-5CB0973E41D9}" destId="{54CDFDCE-AE9A-4834-B13B-28104C80ACBB}" srcOrd="0" destOrd="0" presId="urn:microsoft.com/office/officeart/2018/2/layout/IconVerticalSolidList"/>
    <dgm:cxn modelId="{EAB6C320-8B27-49FF-B591-B53F4EB63C61}" type="presOf" srcId="{D73354B5-C901-4976-8B2A-25B251E340B3}" destId="{0A6CD9FB-B10E-4735-835D-BC2AC438A08A}" srcOrd="0" destOrd="0" presId="urn:microsoft.com/office/officeart/2018/2/layout/IconVerticalSolidList"/>
    <dgm:cxn modelId="{090F9F47-6C30-4B6E-8BB1-6C051789EFC1}" srcId="{2755AE19-4965-4314-A6BF-8E3EED79DF77}" destId="{2C7D4226-0514-411A-B972-5CB0973E41D9}" srcOrd="4" destOrd="0" parTransId="{4AA9495C-EC4F-4A4B-B131-F1DC80584A9E}" sibTransId="{B51614D8-1546-479F-B254-A5DF47D25B4F}"/>
    <dgm:cxn modelId="{0339888D-623F-4B3B-ADBF-DB61D0A8E54E}" type="presOf" srcId="{57E2C6A1-0488-44CB-B34E-1185E60B262A}" destId="{C722EC0A-A8A3-40B7-844A-49C0A4A0E683}" srcOrd="0" destOrd="0" presId="urn:microsoft.com/office/officeart/2018/2/layout/IconVerticalSolidList"/>
    <dgm:cxn modelId="{B576D2A0-31B1-4907-992F-2AAFE11A8FC5}" type="presOf" srcId="{CAD6E081-4C42-45E0-A434-F9025AD2F792}" destId="{FB983387-7406-4670-B126-6C4EA8DD7142}" srcOrd="0" destOrd="0" presId="urn:microsoft.com/office/officeart/2018/2/layout/IconVerticalSolidList"/>
    <dgm:cxn modelId="{B9A580B5-B5B0-46D9-8B2B-E51967C6DCA3}" type="presOf" srcId="{2755AE19-4965-4314-A6BF-8E3EED79DF77}" destId="{52DD5898-C9C0-4472-9BC3-E79238B255F1}" srcOrd="0" destOrd="0" presId="urn:microsoft.com/office/officeart/2018/2/layout/IconVerticalSolidList"/>
    <dgm:cxn modelId="{FD9A97BA-5079-40B9-A06B-C4000388A33D}" type="presOf" srcId="{7B3EA28E-BF3C-49AB-BF0E-FB9FEC7A4DD4}" destId="{6EC92FD7-2DC6-4BC5-A434-D4735989AAAD}" srcOrd="0" destOrd="0" presId="urn:microsoft.com/office/officeart/2018/2/layout/IconVerticalSolidList"/>
    <dgm:cxn modelId="{A5CC2AC0-3C19-40D1-BE75-E38791F40D10}" srcId="{2755AE19-4965-4314-A6BF-8E3EED79DF77}" destId="{FA9C3884-0904-4414-BB64-49FB8B8FDF42}" srcOrd="0" destOrd="0" parTransId="{873CB55F-267C-401F-9F96-34D863E5CA4B}" sibTransId="{D434AA5A-C24F-4CA8-AFAD-691FD1E31F20}"/>
    <dgm:cxn modelId="{AE4571CD-77BC-429F-ABDF-0AFE4B808A22}" type="presOf" srcId="{FA9C3884-0904-4414-BB64-49FB8B8FDF42}" destId="{415BDDC1-2654-4437-8C0B-09857EB9A9DC}" srcOrd="0" destOrd="0" presId="urn:microsoft.com/office/officeart/2018/2/layout/IconVerticalSolidList"/>
    <dgm:cxn modelId="{8A1F50D8-AC2C-41A0-84FD-517BB56D3833}" srcId="{2755AE19-4965-4314-A6BF-8E3EED79DF77}" destId="{D73354B5-C901-4976-8B2A-25B251E340B3}" srcOrd="3" destOrd="0" parTransId="{5927DE7B-48E0-4C7D-9C4F-E86478F6A6D9}" sibTransId="{8F5B2DE2-AE93-4050-BA13-BCF1AC7F7FEF}"/>
    <dgm:cxn modelId="{C64914E9-6F13-47E6-B1ED-EDCF559D7A92}" srcId="{2755AE19-4965-4314-A6BF-8E3EED79DF77}" destId="{57E2C6A1-0488-44CB-B34E-1185E60B262A}" srcOrd="1" destOrd="0" parTransId="{17ABFE0C-DF17-44F8-BCED-D5D2F500C809}" sibTransId="{6F0EBC74-14C8-468B-9CE2-7AD45BEC63C5}"/>
    <dgm:cxn modelId="{919741F8-DA4A-42A9-9458-76D617F0F361}" srcId="{2755AE19-4965-4314-A6BF-8E3EED79DF77}" destId="{CAD6E081-4C42-45E0-A434-F9025AD2F792}" srcOrd="5" destOrd="0" parTransId="{EEF0192A-2929-408F-8941-D0D572ABE356}" sibTransId="{2F5ACA14-A255-46ED-8363-138AE79CD265}"/>
    <dgm:cxn modelId="{A662E23B-7EC1-4E56-BC84-933699F9D863}" type="presParOf" srcId="{52DD5898-C9C0-4472-9BC3-E79238B255F1}" destId="{280D75F6-45BE-4B94-AE72-FF2515E7F0A3}" srcOrd="0" destOrd="0" presId="urn:microsoft.com/office/officeart/2018/2/layout/IconVerticalSolidList"/>
    <dgm:cxn modelId="{6804C547-32AE-4B35-9231-6B8B3F1504BB}" type="presParOf" srcId="{280D75F6-45BE-4B94-AE72-FF2515E7F0A3}" destId="{D455C4B6-CC30-423E-AB77-1391609159FA}" srcOrd="0" destOrd="0" presId="urn:microsoft.com/office/officeart/2018/2/layout/IconVerticalSolidList"/>
    <dgm:cxn modelId="{C178EA74-59E9-4D7A-AF3D-8491B218F308}" type="presParOf" srcId="{280D75F6-45BE-4B94-AE72-FF2515E7F0A3}" destId="{59EA842E-8F1C-46DE-BF28-63854888B179}" srcOrd="1" destOrd="0" presId="urn:microsoft.com/office/officeart/2018/2/layout/IconVerticalSolidList"/>
    <dgm:cxn modelId="{79A99447-DFBE-48C2-A87D-57D41BA449E7}" type="presParOf" srcId="{280D75F6-45BE-4B94-AE72-FF2515E7F0A3}" destId="{23F313F0-F24F-4B22-808A-0990EA21FEED}" srcOrd="2" destOrd="0" presId="urn:microsoft.com/office/officeart/2018/2/layout/IconVerticalSolidList"/>
    <dgm:cxn modelId="{1F1F7E1C-CF2F-40F1-B62B-2CFE83561FA3}" type="presParOf" srcId="{280D75F6-45BE-4B94-AE72-FF2515E7F0A3}" destId="{415BDDC1-2654-4437-8C0B-09857EB9A9DC}" srcOrd="3" destOrd="0" presId="urn:microsoft.com/office/officeart/2018/2/layout/IconVerticalSolidList"/>
    <dgm:cxn modelId="{E0FABBDC-1FAE-45FD-90E0-11E880F63633}" type="presParOf" srcId="{52DD5898-C9C0-4472-9BC3-E79238B255F1}" destId="{3FA75F57-B6A4-4B1B-BB0C-3B3453AA5DC9}" srcOrd="1" destOrd="0" presId="urn:microsoft.com/office/officeart/2018/2/layout/IconVerticalSolidList"/>
    <dgm:cxn modelId="{DA887F5C-5B76-4C72-94E2-13A4F42E39C2}" type="presParOf" srcId="{52DD5898-C9C0-4472-9BC3-E79238B255F1}" destId="{2B0A5B57-3C0B-4243-8AA9-6B0CC7EF6318}" srcOrd="2" destOrd="0" presId="urn:microsoft.com/office/officeart/2018/2/layout/IconVerticalSolidList"/>
    <dgm:cxn modelId="{86B597BD-935E-43FB-9EB5-93E70A3DDF3E}" type="presParOf" srcId="{2B0A5B57-3C0B-4243-8AA9-6B0CC7EF6318}" destId="{9B9E2127-5C2F-460B-8DDF-90CF135BEE1B}" srcOrd="0" destOrd="0" presId="urn:microsoft.com/office/officeart/2018/2/layout/IconVerticalSolidList"/>
    <dgm:cxn modelId="{D7841EA1-F606-4275-92AA-905937B26154}" type="presParOf" srcId="{2B0A5B57-3C0B-4243-8AA9-6B0CC7EF6318}" destId="{0D543D87-B496-4B6E-864F-127C380A4EAF}" srcOrd="1" destOrd="0" presId="urn:microsoft.com/office/officeart/2018/2/layout/IconVerticalSolidList"/>
    <dgm:cxn modelId="{ECDB0EF9-379C-40F8-BD16-9BEB60274C76}" type="presParOf" srcId="{2B0A5B57-3C0B-4243-8AA9-6B0CC7EF6318}" destId="{BB2E0AC7-5B3B-4EBF-8A2A-3F0B3E97F445}" srcOrd="2" destOrd="0" presId="urn:microsoft.com/office/officeart/2018/2/layout/IconVerticalSolidList"/>
    <dgm:cxn modelId="{54534499-529B-49BF-BC08-50D5A96360AB}" type="presParOf" srcId="{2B0A5B57-3C0B-4243-8AA9-6B0CC7EF6318}" destId="{C722EC0A-A8A3-40B7-844A-49C0A4A0E683}" srcOrd="3" destOrd="0" presId="urn:microsoft.com/office/officeart/2018/2/layout/IconVerticalSolidList"/>
    <dgm:cxn modelId="{21657675-E4D6-41CB-B040-85BF8FE22371}" type="presParOf" srcId="{52DD5898-C9C0-4472-9BC3-E79238B255F1}" destId="{C50171E9-A501-4B87-92EE-9ED40F868149}" srcOrd="3" destOrd="0" presId="urn:microsoft.com/office/officeart/2018/2/layout/IconVerticalSolidList"/>
    <dgm:cxn modelId="{FD9ED76D-C7AA-4784-AF7E-3CACCED2124C}" type="presParOf" srcId="{52DD5898-C9C0-4472-9BC3-E79238B255F1}" destId="{06CC697C-2335-40A3-A1C9-E4CB6E286F6D}" srcOrd="4" destOrd="0" presId="urn:microsoft.com/office/officeart/2018/2/layout/IconVerticalSolidList"/>
    <dgm:cxn modelId="{9BC7A646-24B3-408C-A198-48CCF9DD65E0}" type="presParOf" srcId="{06CC697C-2335-40A3-A1C9-E4CB6E286F6D}" destId="{095AEC12-68DD-4D41-9B8C-2DF19815A958}" srcOrd="0" destOrd="0" presId="urn:microsoft.com/office/officeart/2018/2/layout/IconVerticalSolidList"/>
    <dgm:cxn modelId="{F29EB7BD-0DCD-46A2-B98F-D573F0062A64}" type="presParOf" srcId="{06CC697C-2335-40A3-A1C9-E4CB6E286F6D}" destId="{13F0D895-0B92-46D6-BD0F-81F7E9485AFD}" srcOrd="1" destOrd="0" presId="urn:microsoft.com/office/officeart/2018/2/layout/IconVerticalSolidList"/>
    <dgm:cxn modelId="{DD7D231D-17B2-4D62-8D88-051047AE3192}" type="presParOf" srcId="{06CC697C-2335-40A3-A1C9-E4CB6E286F6D}" destId="{15EA5C54-325E-429F-B26D-DF72173E4F65}" srcOrd="2" destOrd="0" presId="urn:microsoft.com/office/officeart/2018/2/layout/IconVerticalSolidList"/>
    <dgm:cxn modelId="{DDE5F2E7-7459-4133-AB24-FD1067F9DDAD}" type="presParOf" srcId="{06CC697C-2335-40A3-A1C9-E4CB6E286F6D}" destId="{6EC92FD7-2DC6-4BC5-A434-D4735989AAAD}" srcOrd="3" destOrd="0" presId="urn:microsoft.com/office/officeart/2018/2/layout/IconVerticalSolidList"/>
    <dgm:cxn modelId="{8E991967-11F5-4E66-ADCA-D3B7A0BE3EA7}" type="presParOf" srcId="{52DD5898-C9C0-4472-9BC3-E79238B255F1}" destId="{371E51B7-45E2-42EB-B8FC-3FDFDBB8FCEF}" srcOrd="5" destOrd="0" presId="urn:microsoft.com/office/officeart/2018/2/layout/IconVerticalSolidList"/>
    <dgm:cxn modelId="{70D03E06-DF61-4834-B82A-6A2BA6AD12CD}" type="presParOf" srcId="{52DD5898-C9C0-4472-9BC3-E79238B255F1}" destId="{58BC7F2C-EEE0-4E8A-AAF9-1A50F9DA8538}" srcOrd="6" destOrd="0" presId="urn:microsoft.com/office/officeart/2018/2/layout/IconVerticalSolidList"/>
    <dgm:cxn modelId="{B658C1A2-6572-4805-8F98-CCDF634B3A63}" type="presParOf" srcId="{58BC7F2C-EEE0-4E8A-AAF9-1A50F9DA8538}" destId="{4196D85B-4312-4FF9-926B-ED615F418FDE}" srcOrd="0" destOrd="0" presId="urn:microsoft.com/office/officeart/2018/2/layout/IconVerticalSolidList"/>
    <dgm:cxn modelId="{E8339500-D608-402F-A4EA-7CEE1CB4E650}" type="presParOf" srcId="{58BC7F2C-EEE0-4E8A-AAF9-1A50F9DA8538}" destId="{BA4D3CCB-AB02-4ACD-AAD9-D48B8ED67991}" srcOrd="1" destOrd="0" presId="urn:microsoft.com/office/officeart/2018/2/layout/IconVerticalSolidList"/>
    <dgm:cxn modelId="{209EBA1D-A945-4F14-8B96-26EBD1E51697}" type="presParOf" srcId="{58BC7F2C-EEE0-4E8A-AAF9-1A50F9DA8538}" destId="{3D2149E3-8CE3-4A26-ADB5-93C71ED9D08F}" srcOrd="2" destOrd="0" presId="urn:microsoft.com/office/officeart/2018/2/layout/IconVerticalSolidList"/>
    <dgm:cxn modelId="{C918B17B-4642-49D4-AB1C-DB19CAA7EADF}" type="presParOf" srcId="{58BC7F2C-EEE0-4E8A-AAF9-1A50F9DA8538}" destId="{0A6CD9FB-B10E-4735-835D-BC2AC438A08A}" srcOrd="3" destOrd="0" presId="urn:microsoft.com/office/officeart/2018/2/layout/IconVerticalSolidList"/>
    <dgm:cxn modelId="{4D72E38C-4EAC-4E1D-912F-2939438FD528}" type="presParOf" srcId="{52DD5898-C9C0-4472-9BC3-E79238B255F1}" destId="{2F883820-36BC-4762-8B95-5E91374F15C5}" srcOrd="7" destOrd="0" presId="urn:microsoft.com/office/officeart/2018/2/layout/IconVerticalSolidList"/>
    <dgm:cxn modelId="{891D4A9C-F675-43F1-B1A0-6E62B20ABAA0}" type="presParOf" srcId="{52DD5898-C9C0-4472-9BC3-E79238B255F1}" destId="{BD0D07D8-2B04-4B51-BDF0-FCB34FAE8A1D}" srcOrd="8" destOrd="0" presId="urn:microsoft.com/office/officeart/2018/2/layout/IconVerticalSolidList"/>
    <dgm:cxn modelId="{7C4A7E11-7C52-46D8-8817-38456FB1707F}" type="presParOf" srcId="{BD0D07D8-2B04-4B51-BDF0-FCB34FAE8A1D}" destId="{0EF37A4A-0252-4A91-8C8F-805DFD8CD471}" srcOrd="0" destOrd="0" presId="urn:microsoft.com/office/officeart/2018/2/layout/IconVerticalSolidList"/>
    <dgm:cxn modelId="{647047EA-DDF2-4416-BBE4-25E30B67A61A}" type="presParOf" srcId="{BD0D07D8-2B04-4B51-BDF0-FCB34FAE8A1D}" destId="{BBE173AF-4A9F-4B4C-9E50-DFFCFB5E7E73}" srcOrd="1" destOrd="0" presId="urn:microsoft.com/office/officeart/2018/2/layout/IconVerticalSolidList"/>
    <dgm:cxn modelId="{788B5700-5960-4B5C-891F-BB69E410BA7F}" type="presParOf" srcId="{BD0D07D8-2B04-4B51-BDF0-FCB34FAE8A1D}" destId="{72E13C87-6433-47E7-9D3B-D8F62AF0E5C7}" srcOrd="2" destOrd="0" presId="urn:microsoft.com/office/officeart/2018/2/layout/IconVerticalSolidList"/>
    <dgm:cxn modelId="{1015CA71-87F1-480F-BAF7-87CB0E2C3BED}" type="presParOf" srcId="{BD0D07D8-2B04-4B51-BDF0-FCB34FAE8A1D}" destId="{54CDFDCE-AE9A-4834-B13B-28104C80ACBB}" srcOrd="3" destOrd="0" presId="urn:microsoft.com/office/officeart/2018/2/layout/IconVerticalSolidList"/>
    <dgm:cxn modelId="{DB57F5AA-156C-436E-89E0-886FFDBCC7FA}" type="presParOf" srcId="{52DD5898-C9C0-4472-9BC3-E79238B255F1}" destId="{5556A996-6B80-4584-8383-B13E046A8165}" srcOrd="9" destOrd="0" presId="urn:microsoft.com/office/officeart/2018/2/layout/IconVerticalSolidList"/>
    <dgm:cxn modelId="{DA1ABD95-14F0-4A3A-9313-8C503349FDD8}" type="presParOf" srcId="{52DD5898-C9C0-4472-9BC3-E79238B255F1}" destId="{AE4A0F39-D13E-4DFE-9CD3-0B1BCDB4054D}" srcOrd="10" destOrd="0" presId="urn:microsoft.com/office/officeart/2018/2/layout/IconVerticalSolidList"/>
    <dgm:cxn modelId="{C10A6411-72C6-43F8-B752-5AD6FC3C7610}" type="presParOf" srcId="{AE4A0F39-D13E-4DFE-9CD3-0B1BCDB4054D}" destId="{032FF1EB-37B2-4298-9E50-BEA7AF410ED4}" srcOrd="0" destOrd="0" presId="urn:microsoft.com/office/officeart/2018/2/layout/IconVerticalSolidList"/>
    <dgm:cxn modelId="{46D0733F-769F-4958-85EB-CB758CE2406C}" type="presParOf" srcId="{AE4A0F39-D13E-4DFE-9CD3-0B1BCDB4054D}" destId="{1DB6FD37-0822-4937-A873-ECA0E92284DD}" srcOrd="1" destOrd="0" presId="urn:microsoft.com/office/officeart/2018/2/layout/IconVerticalSolidList"/>
    <dgm:cxn modelId="{4059FAC3-61B9-4C3D-AEF3-1C5F340CE083}" type="presParOf" srcId="{AE4A0F39-D13E-4DFE-9CD3-0B1BCDB4054D}" destId="{84780688-388A-4A9E-931A-4C38F88B14F2}" srcOrd="2" destOrd="0" presId="urn:microsoft.com/office/officeart/2018/2/layout/IconVerticalSolidList"/>
    <dgm:cxn modelId="{E52FCF02-82E1-4AF7-9FFB-BB9832047010}" type="presParOf" srcId="{AE4A0F39-D13E-4DFE-9CD3-0B1BCDB4054D}" destId="{FB983387-7406-4670-B126-6C4EA8DD714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48271B-EF0B-4831-996C-437565C9F91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3705833-FA02-442B-844E-C466DC409EF6}">
      <dgm:prSet/>
      <dgm:spPr/>
      <dgm:t>
        <a:bodyPr/>
        <a:lstStyle/>
        <a:p>
          <a:r>
            <a:rPr lang="en-US"/>
            <a:t>Summary of methodologies</a:t>
          </a:r>
        </a:p>
      </dgm:t>
    </dgm:pt>
    <dgm:pt modelId="{26A32854-EF07-4186-BCD0-ADDE4C6B3913}" type="parTrans" cxnId="{304D7920-D6B7-4B67-8F0B-4C170D1CB219}">
      <dgm:prSet/>
      <dgm:spPr/>
      <dgm:t>
        <a:bodyPr/>
        <a:lstStyle/>
        <a:p>
          <a:endParaRPr lang="en-US"/>
        </a:p>
      </dgm:t>
    </dgm:pt>
    <dgm:pt modelId="{27A739FA-DF31-4616-BF48-5620563EC8CF}" type="sibTrans" cxnId="{304D7920-D6B7-4B67-8F0B-4C170D1CB219}">
      <dgm:prSet/>
      <dgm:spPr/>
      <dgm:t>
        <a:bodyPr/>
        <a:lstStyle/>
        <a:p>
          <a:endParaRPr lang="en-US"/>
        </a:p>
      </dgm:t>
    </dgm:pt>
    <dgm:pt modelId="{53FF0DC8-92B8-4921-B1C7-15046C0E76E3}">
      <dgm:prSet/>
      <dgm:spPr/>
      <dgm:t>
        <a:bodyPr/>
        <a:lstStyle/>
        <a:p>
          <a:r>
            <a:rPr lang="en-US" dirty="0"/>
            <a:t>Summary of all results</a:t>
          </a:r>
        </a:p>
      </dgm:t>
    </dgm:pt>
    <dgm:pt modelId="{CABB9632-B8F6-4C15-97CD-F1CF8777C6C7}" type="parTrans" cxnId="{F380604F-CC04-4A8C-AEEE-DFBA34E7B592}">
      <dgm:prSet/>
      <dgm:spPr/>
      <dgm:t>
        <a:bodyPr/>
        <a:lstStyle/>
        <a:p>
          <a:endParaRPr lang="en-US"/>
        </a:p>
      </dgm:t>
    </dgm:pt>
    <dgm:pt modelId="{4E665835-C5AD-4790-9EDA-CA999115F07B}" type="sibTrans" cxnId="{F380604F-CC04-4A8C-AEEE-DFBA34E7B592}">
      <dgm:prSet/>
      <dgm:spPr/>
      <dgm:t>
        <a:bodyPr/>
        <a:lstStyle/>
        <a:p>
          <a:endParaRPr lang="en-US"/>
        </a:p>
      </dgm:t>
    </dgm:pt>
    <dgm:pt modelId="{7C246AB3-4B04-4206-9BF9-3CE6A05787AB}" type="pres">
      <dgm:prSet presAssocID="{3948271B-EF0B-4831-996C-437565C9F91D}" presName="root" presStyleCnt="0">
        <dgm:presLayoutVars>
          <dgm:dir/>
          <dgm:resizeHandles val="exact"/>
        </dgm:presLayoutVars>
      </dgm:prSet>
      <dgm:spPr/>
    </dgm:pt>
    <dgm:pt modelId="{A8C0C877-F869-452D-8C6C-C1D692E0E159}" type="pres">
      <dgm:prSet presAssocID="{33705833-FA02-442B-844E-C466DC409EF6}" presName="compNode" presStyleCnt="0"/>
      <dgm:spPr/>
    </dgm:pt>
    <dgm:pt modelId="{C7DE0713-2449-4567-8607-BBB385347DF6}" type="pres">
      <dgm:prSet presAssocID="{33705833-FA02-442B-844E-C466DC409EF6}" presName="bgRect" presStyleLbl="bgShp" presStyleIdx="0" presStyleCnt="2"/>
      <dgm:spPr/>
    </dgm:pt>
    <dgm:pt modelId="{3183B9A6-5789-4604-93F1-766E45789B71}" type="pres">
      <dgm:prSet presAssocID="{33705833-FA02-442B-844E-C466DC409EF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7CEC88F2-4220-4B7F-B48B-04E0893C758B}" type="pres">
      <dgm:prSet presAssocID="{33705833-FA02-442B-844E-C466DC409EF6}" presName="spaceRect" presStyleCnt="0"/>
      <dgm:spPr/>
    </dgm:pt>
    <dgm:pt modelId="{CBBC5200-1467-4EF0-8B82-885B14511703}" type="pres">
      <dgm:prSet presAssocID="{33705833-FA02-442B-844E-C466DC409EF6}" presName="parTx" presStyleLbl="revTx" presStyleIdx="0" presStyleCnt="2">
        <dgm:presLayoutVars>
          <dgm:chMax val="0"/>
          <dgm:chPref val="0"/>
        </dgm:presLayoutVars>
      </dgm:prSet>
      <dgm:spPr/>
    </dgm:pt>
    <dgm:pt modelId="{9D5CD0DA-A52D-4727-9F83-5C283185DFE8}" type="pres">
      <dgm:prSet presAssocID="{27A739FA-DF31-4616-BF48-5620563EC8CF}" presName="sibTrans" presStyleCnt="0"/>
      <dgm:spPr/>
    </dgm:pt>
    <dgm:pt modelId="{8E4CA6F6-E678-4466-BDBF-00A08B1D0997}" type="pres">
      <dgm:prSet presAssocID="{53FF0DC8-92B8-4921-B1C7-15046C0E76E3}" presName="compNode" presStyleCnt="0"/>
      <dgm:spPr/>
    </dgm:pt>
    <dgm:pt modelId="{5A5A986F-AA2D-4517-A8BF-EBD4D0DD33BD}" type="pres">
      <dgm:prSet presAssocID="{53FF0DC8-92B8-4921-B1C7-15046C0E76E3}" presName="bgRect" presStyleLbl="bgShp" presStyleIdx="1" presStyleCnt="2"/>
      <dgm:spPr/>
    </dgm:pt>
    <dgm:pt modelId="{D823129C-95C3-41FF-9C41-D32059AE61EE}" type="pres">
      <dgm:prSet presAssocID="{53FF0DC8-92B8-4921-B1C7-15046C0E76E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902CC6C8-FDC6-4ECA-859E-CCAB4A65466E}" type="pres">
      <dgm:prSet presAssocID="{53FF0DC8-92B8-4921-B1C7-15046C0E76E3}" presName="spaceRect" presStyleCnt="0"/>
      <dgm:spPr/>
    </dgm:pt>
    <dgm:pt modelId="{FB3CFADB-EEDD-4BC9-B0B8-E00F5962B403}" type="pres">
      <dgm:prSet presAssocID="{53FF0DC8-92B8-4921-B1C7-15046C0E76E3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64FEB216-E74D-431E-8A53-50E8340F1637}" type="presOf" srcId="{53FF0DC8-92B8-4921-B1C7-15046C0E76E3}" destId="{FB3CFADB-EEDD-4BC9-B0B8-E00F5962B403}" srcOrd="0" destOrd="0" presId="urn:microsoft.com/office/officeart/2018/2/layout/IconVerticalSolidList"/>
    <dgm:cxn modelId="{27842B20-A298-47C5-962E-7817B80B1022}" type="presOf" srcId="{33705833-FA02-442B-844E-C466DC409EF6}" destId="{CBBC5200-1467-4EF0-8B82-885B14511703}" srcOrd="0" destOrd="0" presId="urn:microsoft.com/office/officeart/2018/2/layout/IconVerticalSolidList"/>
    <dgm:cxn modelId="{304D7920-D6B7-4B67-8F0B-4C170D1CB219}" srcId="{3948271B-EF0B-4831-996C-437565C9F91D}" destId="{33705833-FA02-442B-844E-C466DC409EF6}" srcOrd="0" destOrd="0" parTransId="{26A32854-EF07-4186-BCD0-ADDE4C6B3913}" sibTransId="{27A739FA-DF31-4616-BF48-5620563EC8CF}"/>
    <dgm:cxn modelId="{F380604F-CC04-4A8C-AEEE-DFBA34E7B592}" srcId="{3948271B-EF0B-4831-996C-437565C9F91D}" destId="{53FF0DC8-92B8-4921-B1C7-15046C0E76E3}" srcOrd="1" destOrd="0" parTransId="{CABB9632-B8F6-4C15-97CD-F1CF8777C6C7}" sibTransId="{4E665835-C5AD-4790-9EDA-CA999115F07B}"/>
    <dgm:cxn modelId="{0790CFDD-BFC1-4F89-A4F2-723EDBDB9ED6}" type="presOf" srcId="{3948271B-EF0B-4831-996C-437565C9F91D}" destId="{7C246AB3-4B04-4206-9BF9-3CE6A05787AB}" srcOrd="0" destOrd="0" presId="urn:microsoft.com/office/officeart/2018/2/layout/IconVerticalSolidList"/>
    <dgm:cxn modelId="{80AE485D-56C5-4A05-A666-D37719998883}" type="presParOf" srcId="{7C246AB3-4B04-4206-9BF9-3CE6A05787AB}" destId="{A8C0C877-F869-452D-8C6C-C1D692E0E159}" srcOrd="0" destOrd="0" presId="urn:microsoft.com/office/officeart/2018/2/layout/IconVerticalSolidList"/>
    <dgm:cxn modelId="{65F74676-F083-480C-9BFB-4853624567F3}" type="presParOf" srcId="{A8C0C877-F869-452D-8C6C-C1D692E0E159}" destId="{C7DE0713-2449-4567-8607-BBB385347DF6}" srcOrd="0" destOrd="0" presId="urn:microsoft.com/office/officeart/2018/2/layout/IconVerticalSolidList"/>
    <dgm:cxn modelId="{9097D2C3-3FBB-4285-8346-DEA19858053D}" type="presParOf" srcId="{A8C0C877-F869-452D-8C6C-C1D692E0E159}" destId="{3183B9A6-5789-4604-93F1-766E45789B71}" srcOrd="1" destOrd="0" presId="urn:microsoft.com/office/officeart/2018/2/layout/IconVerticalSolidList"/>
    <dgm:cxn modelId="{F9930381-274C-41A1-94B8-7B8CCDB8371E}" type="presParOf" srcId="{A8C0C877-F869-452D-8C6C-C1D692E0E159}" destId="{7CEC88F2-4220-4B7F-B48B-04E0893C758B}" srcOrd="2" destOrd="0" presId="urn:microsoft.com/office/officeart/2018/2/layout/IconVerticalSolidList"/>
    <dgm:cxn modelId="{6BBD1B37-BE91-4CF8-82AF-D955B5788FDF}" type="presParOf" srcId="{A8C0C877-F869-452D-8C6C-C1D692E0E159}" destId="{CBBC5200-1467-4EF0-8B82-885B14511703}" srcOrd="3" destOrd="0" presId="urn:microsoft.com/office/officeart/2018/2/layout/IconVerticalSolidList"/>
    <dgm:cxn modelId="{717DB658-18CD-4B45-BD24-186F4E2573B2}" type="presParOf" srcId="{7C246AB3-4B04-4206-9BF9-3CE6A05787AB}" destId="{9D5CD0DA-A52D-4727-9F83-5C283185DFE8}" srcOrd="1" destOrd="0" presId="urn:microsoft.com/office/officeart/2018/2/layout/IconVerticalSolidList"/>
    <dgm:cxn modelId="{A56BCAE3-F268-4BB9-BE10-E89BD87C949F}" type="presParOf" srcId="{7C246AB3-4B04-4206-9BF9-3CE6A05787AB}" destId="{8E4CA6F6-E678-4466-BDBF-00A08B1D0997}" srcOrd="2" destOrd="0" presId="urn:microsoft.com/office/officeart/2018/2/layout/IconVerticalSolidList"/>
    <dgm:cxn modelId="{3EC24D39-7B9D-4D31-8374-89B82A5E4E41}" type="presParOf" srcId="{8E4CA6F6-E678-4466-BDBF-00A08B1D0997}" destId="{5A5A986F-AA2D-4517-A8BF-EBD4D0DD33BD}" srcOrd="0" destOrd="0" presId="urn:microsoft.com/office/officeart/2018/2/layout/IconVerticalSolidList"/>
    <dgm:cxn modelId="{51EA8059-F1D2-4F31-9FE3-920EA5D74098}" type="presParOf" srcId="{8E4CA6F6-E678-4466-BDBF-00A08B1D0997}" destId="{D823129C-95C3-41FF-9C41-D32059AE61EE}" srcOrd="1" destOrd="0" presId="urn:microsoft.com/office/officeart/2018/2/layout/IconVerticalSolidList"/>
    <dgm:cxn modelId="{011A49F6-71D7-41A9-B4D0-3C55DCE79722}" type="presParOf" srcId="{8E4CA6F6-E678-4466-BDBF-00A08B1D0997}" destId="{902CC6C8-FDC6-4ECA-859E-CCAB4A65466E}" srcOrd="2" destOrd="0" presId="urn:microsoft.com/office/officeart/2018/2/layout/IconVerticalSolidList"/>
    <dgm:cxn modelId="{E6119324-7E14-44F1-A86F-A3E98E4BCB6A}" type="presParOf" srcId="{8E4CA6F6-E678-4466-BDBF-00A08B1D0997}" destId="{FB3CFADB-EEDD-4BC9-B0B8-E00F5962B40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DB14DAC-EE0A-4190-B027-96A86A05121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BD4B377-EE7D-498F-9EA5-0373864B50E7}">
      <dgm:prSet/>
      <dgm:spPr/>
      <dgm:t>
        <a:bodyPr/>
        <a:lstStyle/>
        <a:p>
          <a:r>
            <a:rPr lang="en-US"/>
            <a:t>Project background and context</a:t>
          </a:r>
        </a:p>
      </dgm:t>
    </dgm:pt>
    <dgm:pt modelId="{957C8083-A887-412E-8B72-C1A1393298FC}" type="parTrans" cxnId="{D22EE294-DD68-488F-B323-0E3C4EA1F291}">
      <dgm:prSet/>
      <dgm:spPr/>
      <dgm:t>
        <a:bodyPr/>
        <a:lstStyle/>
        <a:p>
          <a:endParaRPr lang="en-US"/>
        </a:p>
      </dgm:t>
    </dgm:pt>
    <dgm:pt modelId="{62716883-9639-4385-98CD-2239593D7C57}" type="sibTrans" cxnId="{D22EE294-DD68-488F-B323-0E3C4EA1F291}">
      <dgm:prSet/>
      <dgm:spPr/>
      <dgm:t>
        <a:bodyPr/>
        <a:lstStyle/>
        <a:p>
          <a:endParaRPr lang="en-US"/>
        </a:p>
      </dgm:t>
    </dgm:pt>
    <dgm:pt modelId="{7C20C9E1-F0D7-4455-AECC-E76765CA298B}">
      <dgm:prSet/>
      <dgm:spPr/>
      <dgm:t>
        <a:bodyPr/>
        <a:lstStyle/>
        <a:p>
          <a:r>
            <a:rPr lang="en-US"/>
            <a:t>Problems you want to find answers</a:t>
          </a:r>
        </a:p>
      </dgm:t>
    </dgm:pt>
    <dgm:pt modelId="{369BC249-1CE7-4ECE-B708-57428B7F3643}" type="parTrans" cxnId="{E9C19272-3658-40C8-9353-9267691A3DF2}">
      <dgm:prSet/>
      <dgm:spPr/>
      <dgm:t>
        <a:bodyPr/>
        <a:lstStyle/>
        <a:p>
          <a:endParaRPr lang="en-US"/>
        </a:p>
      </dgm:t>
    </dgm:pt>
    <dgm:pt modelId="{96842037-2EAF-430A-ACAA-33F213C6A413}" type="sibTrans" cxnId="{E9C19272-3658-40C8-9353-9267691A3DF2}">
      <dgm:prSet/>
      <dgm:spPr/>
      <dgm:t>
        <a:bodyPr/>
        <a:lstStyle/>
        <a:p>
          <a:endParaRPr lang="en-US"/>
        </a:p>
      </dgm:t>
    </dgm:pt>
    <dgm:pt modelId="{A39C7C8E-C86D-4CB3-9A26-0541A0798B1B}" type="pres">
      <dgm:prSet presAssocID="{0DB14DAC-EE0A-4190-B027-96A86A051213}" presName="root" presStyleCnt="0">
        <dgm:presLayoutVars>
          <dgm:dir/>
          <dgm:resizeHandles val="exact"/>
        </dgm:presLayoutVars>
      </dgm:prSet>
      <dgm:spPr/>
    </dgm:pt>
    <dgm:pt modelId="{AD773A9D-53F4-4F2D-83AA-96DA9F2A1F66}" type="pres">
      <dgm:prSet presAssocID="{3BD4B377-EE7D-498F-9EA5-0373864B50E7}" presName="compNode" presStyleCnt="0"/>
      <dgm:spPr/>
    </dgm:pt>
    <dgm:pt modelId="{E8F010D1-5A8A-4B95-A2AA-B601B89C03C6}" type="pres">
      <dgm:prSet presAssocID="{3BD4B377-EE7D-498F-9EA5-0373864B50E7}" presName="bgRect" presStyleLbl="bgShp" presStyleIdx="0" presStyleCnt="2"/>
      <dgm:spPr/>
    </dgm:pt>
    <dgm:pt modelId="{35D7D719-8880-4493-82D4-1999E9C51D11}" type="pres">
      <dgm:prSet presAssocID="{3BD4B377-EE7D-498F-9EA5-0373864B50E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twurf"/>
        </a:ext>
      </dgm:extLst>
    </dgm:pt>
    <dgm:pt modelId="{CF3951D0-8C17-474B-AC16-6F493BD2451F}" type="pres">
      <dgm:prSet presAssocID="{3BD4B377-EE7D-498F-9EA5-0373864B50E7}" presName="spaceRect" presStyleCnt="0"/>
      <dgm:spPr/>
    </dgm:pt>
    <dgm:pt modelId="{51269AC3-91EB-44F5-9C51-6915F7C7CA48}" type="pres">
      <dgm:prSet presAssocID="{3BD4B377-EE7D-498F-9EA5-0373864B50E7}" presName="parTx" presStyleLbl="revTx" presStyleIdx="0" presStyleCnt="2">
        <dgm:presLayoutVars>
          <dgm:chMax val="0"/>
          <dgm:chPref val="0"/>
        </dgm:presLayoutVars>
      </dgm:prSet>
      <dgm:spPr/>
    </dgm:pt>
    <dgm:pt modelId="{BB8ED414-E88E-4F33-ABDA-5FB35626A5B4}" type="pres">
      <dgm:prSet presAssocID="{62716883-9639-4385-98CD-2239593D7C57}" presName="sibTrans" presStyleCnt="0"/>
      <dgm:spPr/>
    </dgm:pt>
    <dgm:pt modelId="{71578B83-3CDD-42B2-80A4-66E2E1FF3E3C}" type="pres">
      <dgm:prSet presAssocID="{7C20C9E1-F0D7-4455-AECC-E76765CA298B}" presName="compNode" presStyleCnt="0"/>
      <dgm:spPr/>
    </dgm:pt>
    <dgm:pt modelId="{B3B5CBD4-5EA6-4C55-B17B-C90A4BE1AFF3}" type="pres">
      <dgm:prSet presAssocID="{7C20C9E1-F0D7-4455-AECC-E76765CA298B}" presName="bgRect" presStyleLbl="bgShp" presStyleIdx="1" presStyleCnt="2"/>
      <dgm:spPr/>
    </dgm:pt>
    <dgm:pt modelId="{1486BB52-E839-47AC-89CF-431CEE123E70}" type="pres">
      <dgm:prSet presAssocID="{7C20C9E1-F0D7-4455-AECC-E76765CA298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nutzerwörterbuch entfernen"/>
        </a:ext>
      </dgm:extLst>
    </dgm:pt>
    <dgm:pt modelId="{077216C0-BACD-4018-ABA0-CEC284B8E016}" type="pres">
      <dgm:prSet presAssocID="{7C20C9E1-F0D7-4455-AECC-E76765CA298B}" presName="spaceRect" presStyleCnt="0"/>
      <dgm:spPr/>
    </dgm:pt>
    <dgm:pt modelId="{DF44879F-433D-4AA2-8203-69D140C7A462}" type="pres">
      <dgm:prSet presAssocID="{7C20C9E1-F0D7-4455-AECC-E76765CA298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0DCE822B-D274-425B-AA58-BA01FB4C69B7}" type="presOf" srcId="{3BD4B377-EE7D-498F-9EA5-0373864B50E7}" destId="{51269AC3-91EB-44F5-9C51-6915F7C7CA48}" srcOrd="0" destOrd="0" presId="urn:microsoft.com/office/officeart/2018/2/layout/IconVerticalSolidList"/>
    <dgm:cxn modelId="{E9C19272-3658-40C8-9353-9267691A3DF2}" srcId="{0DB14DAC-EE0A-4190-B027-96A86A051213}" destId="{7C20C9E1-F0D7-4455-AECC-E76765CA298B}" srcOrd="1" destOrd="0" parTransId="{369BC249-1CE7-4ECE-B708-57428B7F3643}" sibTransId="{96842037-2EAF-430A-ACAA-33F213C6A413}"/>
    <dgm:cxn modelId="{1456697B-7A1E-4D99-9CE8-8BFE22FF7551}" type="presOf" srcId="{7C20C9E1-F0D7-4455-AECC-E76765CA298B}" destId="{DF44879F-433D-4AA2-8203-69D140C7A462}" srcOrd="0" destOrd="0" presId="urn:microsoft.com/office/officeart/2018/2/layout/IconVerticalSolidList"/>
    <dgm:cxn modelId="{761B988F-43C9-44F7-BFA7-39A284BEA5FD}" type="presOf" srcId="{0DB14DAC-EE0A-4190-B027-96A86A051213}" destId="{A39C7C8E-C86D-4CB3-9A26-0541A0798B1B}" srcOrd="0" destOrd="0" presId="urn:microsoft.com/office/officeart/2018/2/layout/IconVerticalSolidList"/>
    <dgm:cxn modelId="{D22EE294-DD68-488F-B323-0E3C4EA1F291}" srcId="{0DB14DAC-EE0A-4190-B027-96A86A051213}" destId="{3BD4B377-EE7D-498F-9EA5-0373864B50E7}" srcOrd="0" destOrd="0" parTransId="{957C8083-A887-412E-8B72-C1A1393298FC}" sibTransId="{62716883-9639-4385-98CD-2239593D7C57}"/>
    <dgm:cxn modelId="{470110AF-6AE5-419E-9E46-46233561D568}" type="presParOf" srcId="{A39C7C8E-C86D-4CB3-9A26-0541A0798B1B}" destId="{AD773A9D-53F4-4F2D-83AA-96DA9F2A1F66}" srcOrd="0" destOrd="0" presId="urn:microsoft.com/office/officeart/2018/2/layout/IconVerticalSolidList"/>
    <dgm:cxn modelId="{9F92C4D1-2289-4F3A-96E1-F2285194EFC0}" type="presParOf" srcId="{AD773A9D-53F4-4F2D-83AA-96DA9F2A1F66}" destId="{E8F010D1-5A8A-4B95-A2AA-B601B89C03C6}" srcOrd="0" destOrd="0" presId="urn:microsoft.com/office/officeart/2018/2/layout/IconVerticalSolidList"/>
    <dgm:cxn modelId="{757B642A-EF46-4F8E-BE92-E2274936809C}" type="presParOf" srcId="{AD773A9D-53F4-4F2D-83AA-96DA9F2A1F66}" destId="{35D7D719-8880-4493-82D4-1999E9C51D11}" srcOrd="1" destOrd="0" presId="urn:microsoft.com/office/officeart/2018/2/layout/IconVerticalSolidList"/>
    <dgm:cxn modelId="{C8B4616E-BE2F-4C6F-B213-D693099DC05C}" type="presParOf" srcId="{AD773A9D-53F4-4F2D-83AA-96DA9F2A1F66}" destId="{CF3951D0-8C17-474B-AC16-6F493BD2451F}" srcOrd="2" destOrd="0" presId="urn:microsoft.com/office/officeart/2018/2/layout/IconVerticalSolidList"/>
    <dgm:cxn modelId="{432509AC-7D9E-4676-97ED-C96803CFA4CA}" type="presParOf" srcId="{AD773A9D-53F4-4F2D-83AA-96DA9F2A1F66}" destId="{51269AC3-91EB-44F5-9C51-6915F7C7CA48}" srcOrd="3" destOrd="0" presId="urn:microsoft.com/office/officeart/2018/2/layout/IconVerticalSolidList"/>
    <dgm:cxn modelId="{4BB8C6AA-E962-4019-837D-936650BAC804}" type="presParOf" srcId="{A39C7C8E-C86D-4CB3-9A26-0541A0798B1B}" destId="{BB8ED414-E88E-4F33-ABDA-5FB35626A5B4}" srcOrd="1" destOrd="0" presId="urn:microsoft.com/office/officeart/2018/2/layout/IconVerticalSolidList"/>
    <dgm:cxn modelId="{00EC886D-9787-4C90-A3D9-6673B028447E}" type="presParOf" srcId="{A39C7C8E-C86D-4CB3-9A26-0541A0798B1B}" destId="{71578B83-3CDD-42B2-80A4-66E2E1FF3E3C}" srcOrd="2" destOrd="0" presId="urn:microsoft.com/office/officeart/2018/2/layout/IconVerticalSolidList"/>
    <dgm:cxn modelId="{36AC8811-2FF1-4B03-8423-CE40E1E21377}" type="presParOf" srcId="{71578B83-3CDD-42B2-80A4-66E2E1FF3E3C}" destId="{B3B5CBD4-5EA6-4C55-B17B-C90A4BE1AFF3}" srcOrd="0" destOrd="0" presId="urn:microsoft.com/office/officeart/2018/2/layout/IconVerticalSolidList"/>
    <dgm:cxn modelId="{33602BBF-B026-4D5A-841F-BD42C374A4FB}" type="presParOf" srcId="{71578B83-3CDD-42B2-80A4-66E2E1FF3E3C}" destId="{1486BB52-E839-47AC-89CF-431CEE123E70}" srcOrd="1" destOrd="0" presId="urn:microsoft.com/office/officeart/2018/2/layout/IconVerticalSolidList"/>
    <dgm:cxn modelId="{EF9F908F-7AB2-4048-BE5D-807068A91801}" type="presParOf" srcId="{71578B83-3CDD-42B2-80A4-66E2E1FF3E3C}" destId="{077216C0-BACD-4018-ABA0-CEC284B8E016}" srcOrd="2" destOrd="0" presId="urn:microsoft.com/office/officeart/2018/2/layout/IconVerticalSolidList"/>
    <dgm:cxn modelId="{BC3BA12D-9A51-45EF-8AA9-65086AB151A6}" type="presParOf" srcId="{71578B83-3CDD-42B2-80A4-66E2E1FF3E3C}" destId="{DF44879F-433D-4AA2-8203-69D140C7A46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3E9D593-55D1-4D72-B34B-A2E2EF44745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4628D37-9014-461F-89B3-A44950F78362}">
      <dgm:prSet/>
      <dgm:spPr/>
      <dgm:t>
        <a:bodyPr/>
        <a:lstStyle/>
        <a:p>
          <a:r>
            <a:rPr lang="en-US"/>
            <a:t>Describe how data sets were collected. </a:t>
          </a:r>
        </a:p>
      </dgm:t>
    </dgm:pt>
    <dgm:pt modelId="{94F15670-F470-4CE8-8F2D-03D37A8B2D84}" type="parTrans" cxnId="{B89416BB-7E0E-4A20-A1DD-CD56F711E15B}">
      <dgm:prSet/>
      <dgm:spPr/>
      <dgm:t>
        <a:bodyPr/>
        <a:lstStyle/>
        <a:p>
          <a:endParaRPr lang="en-US"/>
        </a:p>
      </dgm:t>
    </dgm:pt>
    <dgm:pt modelId="{ED9696F3-B71F-4F68-B001-85BD86B374CF}" type="sibTrans" cxnId="{B89416BB-7E0E-4A20-A1DD-CD56F711E15B}">
      <dgm:prSet/>
      <dgm:spPr/>
      <dgm:t>
        <a:bodyPr/>
        <a:lstStyle/>
        <a:p>
          <a:endParaRPr lang="en-US"/>
        </a:p>
      </dgm:t>
    </dgm:pt>
    <dgm:pt modelId="{A0CF92D9-8218-41A3-A28D-8F568248623F}">
      <dgm:prSet/>
      <dgm:spPr/>
      <dgm:t>
        <a:bodyPr/>
        <a:lstStyle/>
        <a:p>
          <a:r>
            <a:rPr lang="en-US"/>
            <a:t>You need to present your data collection process use key phrases and flowcharts</a:t>
          </a:r>
        </a:p>
      </dgm:t>
    </dgm:pt>
    <dgm:pt modelId="{F191885A-AB24-4D1C-B566-36400BE034F4}" type="parTrans" cxnId="{3D008D04-CA82-42E8-8DE7-EC928E6497D4}">
      <dgm:prSet/>
      <dgm:spPr/>
      <dgm:t>
        <a:bodyPr/>
        <a:lstStyle/>
        <a:p>
          <a:endParaRPr lang="en-US"/>
        </a:p>
      </dgm:t>
    </dgm:pt>
    <dgm:pt modelId="{BB1FCF7D-8FFD-4DF9-82B4-466762BFBD95}" type="sibTrans" cxnId="{3D008D04-CA82-42E8-8DE7-EC928E6497D4}">
      <dgm:prSet/>
      <dgm:spPr/>
      <dgm:t>
        <a:bodyPr/>
        <a:lstStyle/>
        <a:p>
          <a:endParaRPr lang="en-US"/>
        </a:p>
      </dgm:t>
    </dgm:pt>
    <dgm:pt modelId="{6E373E86-7E1B-46A6-9641-FCAC24BAA5E7}" type="pres">
      <dgm:prSet presAssocID="{93E9D593-55D1-4D72-B34B-A2E2EF447458}" presName="root" presStyleCnt="0">
        <dgm:presLayoutVars>
          <dgm:dir/>
          <dgm:resizeHandles val="exact"/>
        </dgm:presLayoutVars>
      </dgm:prSet>
      <dgm:spPr/>
    </dgm:pt>
    <dgm:pt modelId="{5F86ACB6-1059-4C79-9DDA-67EDB64D47AC}" type="pres">
      <dgm:prSet presAssocID="{64628D37-9014-461F-89B3-A44950F78362}" presName="compNode" presStyleCnt="0"/>
      <dgm:spPr/>
    </dgm:pt>
    <dgm:pt modelId="{74668317-D509-48EF-9090-42A6538ABC9F}" type="pres">
      <dgm:prSet presAssocID="{64628D37-9014-461F-89B3-A44950F78362}" presName="bgRect" presStyleLbl="bgShp" presStyleIdx="0" presStyleCnt="2"/>
      <dgm:spPr/>
    </dgm:pt>
    <dgm:pt modelId="{F152990E-6B06-4072-AB2F-FB094E87417F}" type="pres">
      <dgm:prSet presAssocID="{64628D37-9014-461F-89B3-A44950F7836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elle"/>
        </a:ext>
      </dgm:extLst>
    </dgm:pt>
    <dgm:pt modelId="{1ADC26F5-BA0C-403E-B1D3-3A8DB097090B}" type="pres">
      <dgm:prSet presAssocID="{64628D37-9014-461F-89B3-A44950F78362}" presName="spaceRect" presStyleCnt="0"/>
      <dgm:spPr/>
    </dgm:pt>
    <dgm:pt modelId="{7C0F84B6-1EFA-4CD3-8A65-07DCBD9F2F0D}" type="pres">
      <dgm:prSet presAssocID="{64628D37-9014-461F-89B3-A44950F78362}" presName="parTx" presStyleLbl="revTx" presStyleIdx="0" presStyleCnt="2">
        <dgm:presLayoutVars>
          <dgm:chMax val="0"/>
          <dgm:chPref val="0"/>
        </dgm:presLayoutVars>
      </dgm:prSet>
      <dgm:spPr/>
    </dgm:pt>
    <dgm:pt modelId="{A9A4CDD1-91CE-44BC-B4F3-A6E58A033B9C}" type="pres">
      <dgm:prSet presAssocID="{ED9696F3-B71F-4F68-B001-85BD86B374CF}" presName="sibTrans" presStyleCnt="0"/>
      <dgm:spPr/>
    </dgm:pt>
    <dgm:pt modelId="{A039E7D0-48AF-4D0D-A26A-BA092C36A125}" type="pres">
      <dgm:prSet presAssocID="{A0CF92D9-8218-41A3-A28D-8F568248623F}" presName="compNode" presStyleCnt="0"/>
      <dgm:spPr/>
    </dgm:pt>
    <dgm:pt modelId="{D9211A54-4A80-4970-A9E1-FB5883525194}" type="pres">
      <dgm:prSet presAssocID="{A0CF92D9-8218-41A3-A28D-8F568248623F}" presName="bgRect" presStyleLbl="bgShp" presStyleIdx="1" presStyleCnt="2"/>
      <dgm:spPr/>
    </dgm:pt>
    <dgm:pt modelId="{1FFA9BF0-E414-4D72-81B9-5034CFEC2450}" type="pres">
      <dgm:prSet presAssocID="{A0CF92D9-8218-41A3-A28D-8F568248623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üfliste"/>
        </a:ext>
      </dgm:extLst>
    </dgm:pt>
    <dgm:pt modelId="{D26A9BA5-19E5-4733-AEA9-B2D7693271A0}" type="pres">
      <dgm:prSet presAssocID="{A0CF92D9-8218-41A3-A28D-8F568248623F}" presName="spaceRect" presStyleCnt="0"/>
      <dgm:spPr/>
    </dgm:pt>
    <dgm:pt modelId="{31676365-12A5-472E-B685-9AC49A220DD7}" type="pres">
      <dgm:prSet presAssocID="{A0CF92D9-8218-41A3-A28D-8F568248623F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3D008D04-CA82-42E8-8DE7-EC928E6497D4}" srcId="{93E9D593-55D1-4D72-B34B-A2E2EF447458}" destId="{A0CF92D9-8218-41A3-A28D-8F568248623F}" srcOrd="1" destOrd="0" parTransId="{F191885A-AB24-4D1C-B566-36400BE034F4}" sibTransId="{BB1FCF7D-8FFD-4DF9-82B4-466762BFBD95}"/>
    <dgm:cxn modelId="{618D543A-E7C8-4D82-8459-9239D044D0BB}" type="presOf" srcId="{64628D37-9014-461F-89B3-A44950F78362}" destId="{7C0F84B6-1EFA-4CD3-8A65-07DCBD9F2F0D}" srcOrd="0" destOrd="0" presId="urn:microsoft.com/office/officeart/2018/2/layout/IconVerticalSolidList"/>
    <dgm:cxn modelId="{644F2865-2301-4641-B38E-71741585B99F}" type="presOf" srcId="{A0CF92D9-8218-41A3-A28D-8F568248623F}" destId="{31676365-12A5-472E-B685-9AC49A220DD7}" srcOrd="0" destOrd="0" presId="urn:microsoft.com/office/officeart/2018/2/layout/IconVerticalSolidList"/>
    <dgm:cxn modelId="{B89416BB-7E0E-4A20-A1DD-CD56F711E15B}" srcId="{93E9D593-55D1-4D72-B34B-A2E2EF447458}" destId="{64628D37-9014-461F-89B3-A44950F78362}" srcOrd="0" destOrd="0" parTransId="{94F15670-F470-4CE8-8F2D-03D37A8B2D84}" sibTransId="{ED9696F3-B71F-4F68-B001-85BD86B374CF}"/>
    <dgm:cxn modelId="{DC11D1CC-E1A1-4EC3-9589-F422AE273334}" type="presOf" srcId="{93E9D593-55D1-4D72-B34B-A2E2EF447458}" destId="{6E373E86-7E1B-46A6-9641-FCAC24BAA5E7}" srcOrd="0" destOrd="0" presId="urn:microsoft.com/office/officeart/2018/2/layout/IconVerticalSolidList"/>
    <dgm:cxn modelId="{E423EFEF-01E0-426A-98D9-D8B93A402575}" type="presParOf" srcId="{6E373E86-7E1B-46A6-9641-FCAC24BAA5E7}" destId="{5F86ACB6-1059-4C79-9DDA-67EDB64D47AC}" srcOrd="0" destOrd="0" presId="urn:microsoft.com/office/officeart/2018/2/layout/IconVerticalSolidList"/>
    <dgm:cxn modelId="{337214D6-8E80-4B1C-AC8C-E5446C832811}" type="presParOf" srcId="{5F86ACB6-1059-4C79-9DDA-67EDB64D47AC}" destId="{74668317-D509-48EF-9090-42A6538ABC9F}" srcOrd="0" destOrd="0" presId="urn:microsoft.com/office/officeart/2018/2/layout/IconVerticalSolidList"/>
    <dgm:cxn modelId="{E14BB0D3-3907-42E5-A7AB-D85DAADBB4D9}" type="presParOf" srcId="{5F86ACB6-1059-4C79-9DDA-67EDB64D47AC}" destId="{F152990E-6B06-4072-AB2F-FB094E87417F}" srcOrd="1" destOrd="0" presId="urn:microsoft.com/office/officeart/2018/2/layout/IconVerticalSolidList"/>
    <dgm:cxn modelId="{3CD25209-F76B-4C53-9577-5449F7309CF8}" type="presParOf" srcId="{5F86ACB6-1059-4C79-9DDA-67EDB64D47AC}" destId="{1ADC26F5-BA0C-403E-B1D3-3A8DB097090B}" srcOrd="2" destOrd="0" presId="urn:microsoft.com/office/officeart/2018/2/layout/IconVerticalSolidList"/>
    <dgm:cxn modelId="{ABB98EC2-8E2B-4FE4-9E10-65E9F13B620D}" type="presParOf" srcId="{5F86ACB6-1059-4C79-9DDA-67EDB64D47AC}" destId="{7C0F84B6-1EFA-4CD3-8A65-07DCBD9F2F0D}" srcOrd="3" destOrd="0" presId="urn:microsoft.com/office/officeart/2018/2/layout/IconVerticalSolidList"/>
    <dgm:cxn modelId="{3C16828E-6DB1-42B3-B94A-3C83FA0D27D6}" type="presParOf" srcId="{6E373E86-7E1B-46A6-9641-FCAC24BAA5E7}" destId="{A9A4CDD1-91CE-44BC-B4F3-A6E58A033B9C}" srcOrd="1" destOrd="0" presId="urn:microsoft.com/office/officeart/2018/2/layout/IconVerticalSolidList"/>
    <dgm:cxn modelId="{6570A41B-F613-484C-8099-DC76C5A43A77}" type="presParOf" srcId="{6E373E86-7E1B-46A6-9641-FCAC24BAA5E7}" destId="{A039E7D0-48AF-4D0D-A26A-BA092C36A125}" srcOrd="2" destOrd="0" presId="urn:microsoft.com/office/officeart/2018/2/layout/IconVerticalSolidList"/>
    <dgm:cxn modelId="{D701F712-5E29-4B62-A5DF-446E3C437965}" type="presParOf" srcId="{A039E7D0-48AF-4D0D-A26A-BA092C36A125}" destId="{D9211A54-4A80-4970-A9E1-FB5883525194}" srcOrd="0" destOrd="0" presId="urn:microsoft.com/office/officeart/2018/2/layout/IconVerticalSolidList"/>
    <dgm:cxn modelId="{42B625E1-69C8-4086-BE1E-993F6FB24C7F}" type="presParOf" srcId="{A039E7D0-48AF-4D0D-A26A-BA092C36A125}" destId="{1FFA9BF0-E414-4D72-81B9-5034CFEC2450}" srcOrd="1" destOrd="0" presId="urn:microsoft.com/office/officeart/2018/2/layout/IconVerticalSolidList"/>
    <dgm:cxn modelId="{97948450-ABBE-4A75-A953-152E997E9182}" type="presParOf" srcId="{A039E7D0-48AF-4D0D-A26A-BA092C36A125}" destId="{D26A9BA5-19E5-4733-AEA9-B2D7693271A0}" srcOrd="2" destOrd="0" presId="urn:microsoft.com/office/officeart/2018/2/layout/IconVerticalSolidList"/>
    <dgm:cxn modelId="{31C5A131-E7E0-4BD4-B642-AA2FEBBCF3E7}" type="presParOf" srcId="{A039E7D0-48AF-4D0D-A26A-BA092C36A125}" destId="{31676365-12A5-472E-B685-9AC49A220DD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55C4B6-CC30-423E-AB77-1391609159FA}">
      <dsp:nvSpPr>
        <dsp:cNvPr id="0" name=""/>
        <dsp:cNvSpPr/>
      </dsp:nvSpPr>
      <dsp:spPr>
        <a:xfrm>
          <a:off x="0" y="1542"/>
          <a:ext cx="6190459" cy="6573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EA842E-8F1C-46DE-BF28-63854888B179}">
      <dsp:nvSpPr>
        <dsp:cNvPr id="0" name=""/>
        <dsp:cNvSpPr/>
      </dsp:nvSpPr>
      <dsp:spPr>
        <a:xfrm>
          <a:off x="198841" y="149441"/>
          <a:ext cx="361530" cy="3615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5BDDC1-2654-4437-8C0B-09857EB9A9DC}">
      <dsp:nvSpPr>
        <dsp:cNvPr id="0" name=""/>
        <dsp:cNvSpPr/>
      </dsp:nvSpPr>
      <dsp:spPr>
        <a:xfrm>
          <a:off x="759213" y="1542"/>
          <a:ext cx="5431245" cy="65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67" tIns="69567" rIns="69567" bIns="6956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Executive Summary</a:t>
          </a:r>
        </a:p>
      </dsp:txBody>
      <dsp:txXfrm>
        <a:off x="759213" y="1542"/>
        <a:ext cx="5431245" cy="657327"/>
      </dsp:txXfrm>
    </dsp:sp>
    <dsp:sp modelId="{9B9E2127-5C2F-460B-8DDF-90CF135BEE1B}">
      <dsp:nvSpPr>
        <dsp:cNvPr id="0" name=""/>
        <dsp:cNvSpPr/>
      </dsp:nvSpPr>
      <dsp:spPr>
        <a:xfrm>
          <a:off x="0" y="823202"/>
          <a:ext cx="6190459" cy="6573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543D87-B496-4B6E-864F-127C380A4EAF}">
      <dsp:nvSpPr>
        <dsp:cNvPr id="0" name=""/>
        <dsp:cNvSpPr/>
      </dsp:nvSpPr>
      <dsp:spPr>
        <a:xfrm>
          <a:off x="198841" y="971101"/>
          <a:ext cx="361530" cy="3615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22EC0A-A8A3-40B7-844A-49C0A4A0E683}">
      <dsp:nvSpPr>
        <dsp:cNvPr id="0" name=""/>
        <dsp:cNvSpPr/>
      </dsp:nvSpPr>
      <dsp:spPr>
        <a:xfrm>
          <a:off x="759213" y="823202"/>
          <a:ext cx="5431245" cy="65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67" tIns="69567" rIns="69567" bIns="6956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Introduction</a:t>
          </a:r>
        </a:p>
      </dsp:txBody>
      <dsp:txXfrm>
        <a:off x="759213" y="823202"/>
        <a:ext cx="5431245" cy="657327"/>
      </dsp:txXfrm>
    </dsp:sp>
    <dsp:sp modelId="{095AEC12-68DD-4D41-9B8C-2DF19815A958}">
      <dsp:nvSpPr>
        <dsp:cNvPr id="0" name=""/>
        <dsp:cNvSpPr/>
      </dsp:nvSpPr>
      <dsp:spPr>
        <a:xfrm>
          <a:off x="0" y="1644862"/>
          <a:ext cx="6190459" cy="6573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F0D895-0B92-46D6-BD0F-81F7E9485AFD}">
      <dsp:nvSpPr>
        <dsp:cNvPr id="0" name=""/>
        <dsp:cNvSpPr/>
      </dsp:nvSpPr>
      <dsp:spPr>
        <a:xfrm>
          <a:off x="198841" y="1792761"/>
          <a:ext cx="361530" cy="3615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C92FD7-2DC6-4BC5-A434-D4735989AAAD}">
      <dsp:nvSpPr>
        <dsp:cNvPr id="0" name=""/>
        <dsp:cNvSpPr/>
      </dsp:nvSpPr>
      <dsp:spPr>
        <a:xfrm>
          <a:off x="759213" y="1644862"/>
          <a:ext cx="5431245" cy="65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67" tIns="69567" rIns="69567" bIns="6956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Methodology</a:t>
          </a:r>
        </a:p>
      </dsp:txBody>
      <dsp:txXfrm>
        <a:off x="759213" y="1644862"/>
        <a:ext cx="5431245" cy="657327"/>
      </dsp:txXfrm>
    </dsp:sp>
    <dsp:sp modelId="{4196D85B-4312-4FF9-926B-ED615F418FDE}">
      <dsp:nvSpPr>
        <dsp:cNvPr id="0" name=""/>
        <dsp:cNvSpPr/>
      </dsp:nvSpPr>
      <dsp:spPr>
        <a:xfrm>
          <a:off x="0" y="2466522"/>
          <a:ext cx="6190459" cy="6573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4D3CCB-AB02-4ACD-AAD9-D48B8ED67991}">
      <dsp:nvSpPr>
        <dsp:cNvPr id="0" name=""/>
        <dsp:cNvSpPr/>
      </dsp:nvSpPr>
      <dsp:spPr>
        <a:xfrm>
          <a:off x="198841" y="2614421"/>
          <a:ext cx="361530" cy="3615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6CD9FB-B10E-4735-835D-BC2AC438A08A}">
      <dsp:nvSpPr>
        <dsp:cNvPr id="0" name=""/>
        <dsp:cNvSpPr/>
      </dsp:nvSpPr>
      <dsp:spPr>
        <a:xfrm>
          <a:off x="759213" y="2466522"/>
          <a:ext cx="5431245" cy="65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67" tIns="69567" rIns="69567" bIns="6956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Results</a:t>
          </a:r>
        </a:p>
      </dsp:txBody>
      <dsp:txXfrm>
        <a:off x="759213" y="2466522"/>
        <a:ext cx="5431245" cy="657327"/>
      </dsp:txXfrm>
    </dsp:sp>
    <dsp:sp modelId="{0EF37A4A-0252-4A91-8C8F-805DFD8CD471}">
      <dsp:nvSpPr>
        <dsp:cNvPr id="0" name=""/>
        <dsp:cNvSpPr/>
      </dsp:nvSpPr>
      <dsp:spPr>
        <a:xfrm>
          <a:off x="0" y="3288182"/>
          <a:ext cx="6190459" cy="6573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E173AF-4A9F-4B4C-9E50-DFFCFB5E7E73}">
      <dsp:nvSpPr>
        <dsp:cNvPr id="0" name=""/>
        <dsp:cNvSpPr/>
      </dsp:nvSpPr>
      <dsp:spPr>
        <a:xfrm>
          <a:off x="198841" y="3436081"/>
          <a:ext cx="361530" cy="36153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CDFDCE-AE9A-4834-B13B-28104C80ACBB}">
      <dsp:nvSpPr>
        <dsp:cNvPr id="0" name=""/>
        <dsp:cNvSpPr/>
      </dsp:nvSpPr>
      <dsp:spPr>
        <a:xfrm>
          <a:off x="759213" y="3288182"/>
          <a:ext cx="5431245" cy="65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67" tIns="69567" rIns="69567" bIns="6956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Conclusion</a:t>
          </a:r>
        </a:p>
      </dsp:txBody>
      <dsp:txXfrm>
        <a:off x="759213" y="3288182"/>
        <a:ext cx="5431245" cy="657327"/>
      </dsp:txXfrm>
    </dsp:sp>
    <dsp:sp modelId="{032FF1EB-37B2-4298-9E50-BEA7AF410ED4}">
      <dsp:nvSpPr>
        <dsp:cNvPr id="0" name=""/>
        <dsp:cNvSpPr/>
      </dsp:nvSpPr>
      <dsp:spPr>
        <a:xfrm>
          <a:off x="0" y="4109842"/>
          <a:ext cx="6190459" cy="6573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B6FD37-0822-4937-A873-ECA0E92284DD}">
      <dsp:nvSpPr>
        <dsp:cNvPr id="0" name=""/>
        <dsp:cNvSpPr/>
      </dsp:nvSpPr>
      <dsp:spPr>
        <a:xfrm>
          <a:off x="198841" y="4257741"/>
          <a:ext cx="361530" cy="36153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983387-7406-4670-B126-6C4EA8DD7142}">
      <dsp:nvSpPr>
        <dsp:cNvPr id="0" name=""/>
        <dsp:cNvSpPr/>
      </dsp:nvSpPr>
      <dsp:spPr>
        <a:xfrm>
          <a:off x="759213" y="4109842"/>
          <a:ext cx="5431245" cy="65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67" tIns="69567" rIns="69567" bIns="6956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Appendix</a:t>
          </a:r>
        </a:p>
      </dsp:txBody>
      <dsp:txXfrm>
        <a:off x="759213" y="4109842"/>
        <a:ext cx="5431245" cy="6573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DE0713-2449-4567-8607-BBB385347DF6}">
      <dsp:nvSpPr>
        <dsp:cNvPr id="0" name=""/>
        <dsp:cNvSpPr/>
      </dsp:nvSpPr>
      <dsp:spPr>
        <a:xfrm>
          <a:off x="0" y="774915"/>
          <a:ext cx="7412780" cy="14306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83B9A6-5789-4604-93F1-766E45789B71}">
      <dsp:nvSpPr>
        <dsp:cNvPr id="0" name=""/>
        <dsp:cNvSpPr/>
      </dsp:nvSpPr>
      <dsp:spPr>
        <a:xfrm>
          <a:off x="432760" y="1096803"/>
          <a:ext cx="786837" cy="7868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BC5200-1467-4EF0-8B82-885B14511703}">
      <dsp:nvSpPr>
        <dsp:cNvPr id="0" name=""/>
        <dsp:cNvSpPr/>
      </dsp:nvSpPr>
      <dsp:spPr>
        <a:xfrm>
          <a:off x="1652359" y="774915"/>
          <a:ext cx="5760420" cy="1430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407" tIns="151407" rIns="151407" bIns="15140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Summary of methodologies</a:t>
          </a:r>
        </a:p>
      </dsp:txBody>
      <dsp:txXfrm>
        <a:off x="1652359" y="774915"/>
        <a:ext cx="5760420" cy="1430613"/>
      </dsp:txXfrm>
    </dsp:sp>
    <dsp:sp modelId="{5A5A986F-AA2D-4517-A8BF-EBD4D0DD33BD}">
      <dsp:nvSpPr>
        <dsp:cNvPr id="0" name=""/>
        <dsp:cNvSpPr/>
      </dsp:nvSpPr>
      <dsp:spPr>
        <a:xfrm>
          <a:off x="0" y="2563183"/>
          <a:ext cx="7412780" cy="14306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23129C-95C3-41FF-9C41-D32059AE61EE}">
      <dsp:nvSpPr>
        <dsp:cNvPr id="0" name=""/>
        <dsp:cNvSpPr/>
      </dsp:nvSpPr>
      <dsp:spPr>
        <a:xfrm>
          <a:off x="432760" y="2885071"/>
          <a:ext cx="786837" cy="7868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3CFADB-EEDD-4BC9-B0B8-E00F5962B403}">
      <dsp:nvSpPr>
        <dsp:cNvPr id="0" name=""/>
        <dsp:cNvSpPr/>
      </dsp:nvSpPr>
      <dsp:spPr>
        <a:xfrm>
          <a:off x="1652359" y="2563183"/>
          <a:ext cx="5760420" cy="1430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407" tIns="151407" rIns="151407" bIns="15140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Summary of all results</a:t>
          </a:r>
        </a:p>
      </dsp:txBody>
      <dsp:txXfrm>
        <a:off x="1652359" y="2563183"/>
        <a:ext cx="5760420" cy="14306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F010D1-5A8A-4B95-A2AA-B601B89C03C6}">
      <dsp:nvSpPr>
        <dsp:cNvPr id="0" name=""/>
        <dsp:cNvSpPr/>
      </dsp:nvSpPr>
      <dsp:spPr>
        <a:xfrm>
          <a:off x="0" y="774915"/>
          <a:ext cx="6190459" cy="14306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D7D719-8880-4493-82D4-1999E9C51D11}">
      <dsp:nvSpPr>
        <dsp:cNvPr id="0" name=""/>
        <dsp:cNvSpPr/>
      </dsp:nvSpPr>
      <dsp:spPr>
        <a:xfrm>
          <a:off x="432760" y="1096803"/>
          <a:ext cx="786837" cy="7868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269AC3-91EB-44F5-9C51-6915F7C7CA48}">
      <dsp:nvSpPr>
        <dsp:cNvPr id="0" name=""/>
        <dsp:cNvSpPr/>
      </dsp:nvSpPr>
      <dsp:spPr>
        <a:xfrm>
          <a:off x="1652359" y="774915"/>
          <a:ext cx="4538099" cy="1430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407" tIns="151407" rIns="151407" bIns="15140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Project background and context</a:t>
          </a:r>
        </a:p>
      </dsp:txBody>
      <dsp:txXfrm>
        <a:off x="1652359" y="774915"/>
        <a:ext cx="4538099" cy="1430613"/>
      </dsp:txXfrm>
    </dsp:sp>
    <dsp:sp modelId="{B3B5CBD4-5EA6-4C55-B17B-C90A4BE1AFF3}">
      <dsp:nvSpPr>
        <dsp:cNvPr id="0" name=""/>
        <dsp:cNvSpPr/>
      </dsp:nvSpPr>
      <dsp:spPr>
        <a:xfrm>
          <a:off x="0" y="2563183"/>
          <a:ext cx="6190459" cy="14306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6BB52-E839-47AC-89CF-431CEE123E70}">
      <dsp:nvSpPr>
        <dsp:cNvPr id="0" name=""/>
        <dsp:cNvSpPr/>
      </dsp:nvSpPr>
      <dsp:spPr>
        <a:xfrm>
          <a:off x="432760" y="2885071"/>
          <a:ext cx="786837" cy="7868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44879F-433D-4AA2-8203-69D140C7A462}">
      <dsp:nvSpPr>
        <dsp:cNvPr id="0" name=""/>
        <dsp:cNvSpPr/>
      </dsp:nvSpPr>
      <dsp:spPr>
        <a:xfrm>
          <a:off x="1652359" y="2563183"/>
          <a:ext cx="4538099" cy="1430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407" tIns="151407" rIns="151407" bIns="15140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Problems you want to find answers</a:t>
          </a:r>
        </a:p>
      </dsp:txBody>
      <dsp:txXfrm>
        <a:off x="1652359" y="2563183"/>
        <a:ext cx="4538099" cy="14306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668317-D509-48EF-9090-42A6538ABC9F}">
      <dsp:nvSpPr>
        <dsp:cNvPr id="0" name=""/>
        <dsp:cNvSpPr/>
      </dsp:nvSpPr>
      <dsp:spPr>
        <a:xfrm>
          <a:off x="0" y="774938"/>
          <a:ext cx="6189663" cy="143065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52990E-6B06-4072-AB2F-FB094E87417F}">
      <dsp:nvSpPr>
        <dsp:cNvPr id="0" name=""/>
        <dsp:cNvSpPr/>
      </dsp:nvSpPr>
      <dsp:spPr>
        <a:xfrm>
          <a:off x="432773" y="1096835"/>
          <a:ext cx="786860" cy="7868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0F84B6-1EFA-4CD3-8A65-07DCBD9F2F0D}">
      <dsp:nvSpPr>
        <dsp:cNvPr id="0" name=""/>
        <dsp:cNvSpPr/>
      </dsp:nvSpPr>
      <dsp:spPr>
        <a:xfrm>
          <a:off x="1652406" y="774938"/>
          <a:ext cx="4537256" cy="1430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411" tIns="151411" rIns="151411" bIns="15141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Describe how data sets were collected. </a:t>
          </a:r>
        </a:p>
      </dsp:txBody>
      <dsp:txXfrm>
        <a:off x="1652406" y="774938"/>
        <a:ext cx="4537256" cy="1430655"/>
      </dsp:txXfrm>
    </dsp:sp>
    <dsp:sp modelId="{D9211A54-4A80-4970-A9E1-FB5883525194}">
      <dsp:nvSpPr>
        <dsp:cNvPr id="0" name=""/>
        <dsp:cNvSpPr/>
      </dsp:nvSpPr>
      <dsp:spPr>
        <a:xfrm>
          <a:off x="0" y="2563256"/>
          <a:ext cx="6189663" cy="143065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FA9BF0-E414-4D72-81B9-5034CFEC2450}">
      <dsp:nvSpPr>
        <dsp:cNvPr id="0" name=""/>
        <dsp:cNvSpPr/>
      </dsp:nvSpPr>
      <dsp:spPr>
        <a:xfrm>
          <a:off x="432773" y="2885154"/>
          <a:ext cx="786860" cy="78686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676365-12A5-472E-B685-9AC49A220DD7}">
      <dsp:nvSpPr>
        <dsp:cNvPr id="0" name=""/>
        <dsp:cNvSpPr/>
      </dsp:nvSpPr>
      <dsp:spPr>
        <a:xfrm>
          <a:off x="1652406" y="2563256"/>
          <a:ext cx="4537256" cy="1430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411" tIns="151411" rIns="151411" bIns="15141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You need to present your data collection process use key phrases and flowcharts</a:t>
          </a:r>
        </a:p>
      </dsp:txBody>
      <dsp:txXfrm>
        <a:off x="1652406" y="2563256"/>
        <a:ext cx="4537256" cy="14306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jpe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946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4890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378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047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288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51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1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8696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4390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2642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9194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6889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841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03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2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387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89250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48892"/>
      </p:ext>
    </p:extLst>
  </p:cSld>
  <p:clrMapOvr>
    <a:masterClrMapping/>
  </p:clrMapOvr>
  <p:transition spd="slow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790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03201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16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584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  <p:sldLayoutId id="2147483777" r:id="rId18"/>
    <p:sldLayoutId id="2147483778" r:id="rId19"/>
    <p:sldLayoutId id="2147483779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1089845" y="4473484"/>
            <a:ext cx="9234026" cy="2123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Anton Rechenauer	</a:t>
            </a:r>
          </a:p>
          <a:p>
            <a:r>
              <a:rPr lang="en-US" sz="440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</a:t>
            </a:r>
            <a:r>
              <a:rPr lang="en-US" sz="4400" baseline="3000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sz="440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May 2022</a:t>
            </a:r>
          </a:p>
          <a:p>
            <a:r>
              <a:rPr lang="en-US" sz="440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Capstone – IBM Coursera</a:t>
            </a:r>
            <a:endParaRPr lang="en-US" sz="4400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8975725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0657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74838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>
                <a:solidFill>
                  <a:srgbClr val="0A304A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2</a:t>
            </a:fld>
            <a:endParaRPr lang="en-US" b="0" i="0" kern="1200">
              <a:solidFill>
                <a:srgbClr val="0A304A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588661" y="941424"/>
            <a:ext cx="3043896" cy="324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kern="1200" cap="all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Outline</a:t>
            </a:r>
          </a:p>
        </p:txBody>
      </p:sp>
      <p:graphicFrame>
        <p:nvGraphicFramePr>
          <p:cNvPr id="40" name="Content Placeholder 2">
            <a:extLst>
              <a:ext uri="{FF2B5EF4-FFF2-40B4-BE49-F238E27FC236}">
                <a16:creationId xmlns:a16="http://schemas.microsoft.com/office/drawing/2014/main" id="{BAFA87AE-587A-2419-4881-83686380CB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1114174"/>
              </p:ext>
            </p:extLst>
          </p:nvPr>
        </p:nvGraphicFramePr>
        <p:xfrm>
          <a:off x="940645" y="941424"/>
          <a:ext cx="6190459" cy="4768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>
                <a:solidFill>
                  <a:srgbClr val="0A304A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3</a:t>
            </a:fld>
            <a:endParaRPr lang="en-US" b="0" i="0" kern="1200">
              <a:solidFill>
                <a:srgbClr val="0A304A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588661" y="941424"/>
            <a:ext cx="3043896" cy="324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kern="1200" cap="all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Executive Summary</a:t>
            </a:r>
          </a:p>
        </p:txBody>
      </p:sp>
      <p:graphicFrame>
        <p:nvGraphicFramePr>
          <p:cNvPr id="40" name="Content Placeholder 2">
            <a:extLst>
              <a:ext uri="{FF2B5EF4-FFF2-40B4-BE49-F238E27FC236}">
                <a16:creationId xmlns:a16="http://schemas.microsoft.com/office/drawing/2014/main" id="{82F100DF-FB1A-D9AA-CDAB-117A2EF7DD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8163592"/>
              </p:ext>
            </p:extLst>
          </p:nvPr>
        </p:nvGraphicFramePr>
        <p:xfrm>
          <a:off x="940645" y="941424"/>
          <a:ext cx="7412780" cy="4768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690688"/>
            <a:ext cx="859790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>
                <a:solidFill>
                  <a:srgbClr val="0A304A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4</a:t>
            </a:fld>
            <a:endParaRPr lang="en-US" b="0" i="0" kern="1200">
              <a:solidFill>
                <a:srgbClr val="0A304A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588661" y="941424"/>
            <a:ext cx="3043896" cy="324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kern="1200" cap="all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Introduction</a:t>
            </a:r>
          </a:p>
        </p:txBody>
      </p:sp>
      <p:graphicFrame>
        <p:nvGraphicFramePr>
          <p:cNvPr id="40" name="Content Placeholder 2">
            <a:extLst>
              <a:ext uri="{FF2B5EF4-FFF2-40B4-BE49-F238E27FC236}">
                <a16:creationId xmlns:a16="http://schemas.microsoft.com/office/drawing/2014/main" id="{4C2E6F02-D50B-8B8A-58DE-44D48D83DF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0031478"/>
              </p:ext>
            </p:extLst>
          </p:nvPr>
        </p:nvGraphicFramePr>
        <p:xfrm>
          <a:off x="940645" y="941424"/>
          <a:ext cx="6190459" cy="4768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572083" y="941424"/>
            <a:ext cx="4060474" cy="32486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684212" y="941424"/>
            <a:ext cx="6261337" cy="47589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300">
                <a:solidFill>
                  <a:schemeClr val="bg2">
                    <a:lumMod val="75000"/>
                  </a:schemeClr>
                </a:solidFill>
                <a:latin typeface="+mn-lt"/>
              </a:rPr>
              <a:t>Executive Summary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300">
                <a:solidFill>
                  <a:schemeClr val="bg2">
                    <a:lumMod val="75000"/>
                  </a:schemeClr>
                </a:solidFill>
                <a:latin typeface="+mn-lt"/>
              </a:rPr>
              <a:t>Data collection methodology:</a:t>
            </a:r>
          </a:p>
          <a:p>
            <a:pPr lvl="1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300">
                <a:solidFill>
                  <a:schemeClr val="bg2">
                    <a:lumMod val="75000"/>
                  </a:schemeClr>
                </a:solidFill>
                <a:latin typeface="+mn-lt"/>
              </a:rPr>
              <a:t>Describe how data was collected 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300">
                <a:solidFill>
                  <a:schemeClr val="bg2">
                    <a:lumMod val="75000"/>
                  </a:schemeClr>
                </a:solidFill>
                <a:latin typeface="+mn-lt"/>
              </a:rPr>
              <a:t>Perform data wrangling</a:t>
            </a:r>
          </a:p>
          <a:p>
            <a:pPr lvl="1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300">
                <a:solidFill>
                  <a:schemeClr val="bg2">
                    <a:lumMod val="75000"/>
                  </a:schemeClr>
                </a:solidFill>
                <a:latin typeface="+mn-lt"/>
              </a:rPr>
              <a:t>Describe how data was processed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300">
                <a:solidFill>
                  <a:schemeClr val="bg2">
                    <a:lumMod val="75000"/>
                  </a:schemeClr>
                </a:solidFill>
                <a:latin typeface="+mn-lt"/>
              </a:rPr>
              <a:t>Perform exploratory data analysis (EDA) using visualization and SQL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300">
                <a:solidFill>
                  <a:schemeClr val="bg2">
                    <a:lumMod val="75000"/>
                  </a:schemeClr>
                </a:solidFill>
                <a:latin typeface="+mn-lt"/>
              </a:rPr>
              <a:t>Perform interactive visual analytics using Folium and Plotly Dash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300">
                <a:solidFill>
                  <a:schemeClr val="bg2">
                    <a:lumMod val="75000"/>
                  </a:schemeClr>
                </a:solidFill>
                <a:latin typeface="+mn-lt"/>
              </a:rPr>
              <a:t>Perform predictive analysis using classification models</a:t>
            </a:r>
          </a:p>
          <a:p>
            <a:pPr lvl="1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300">
                <a:solidFill>
                  <a:schemeClr val="bg2">
                    <a:lumMod val="75000"/>
                  </a:schemeClr>
                </a:solidFill>
                <a:latin typeface="+mn-lt"/>
              </a:rPr>
              <a:t>How to build, tune, evaluate classification models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30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30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30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30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30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>
                <a:solidFill>
                  <a:srgbClr val="0A304A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6</a:t>
            </a:fld>
            <a:endParaRPr lang="en-US" b="0" i="0" kern="1200">
              <a:solidFill>
                <a:srgbClr val="0A304A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>
                <a:solidFill>
                  <a:srgbClr val="0A304A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7</a:t>
            </a:fld>
            <a:endParaRPr lang="en-US" b="0" i="0" kern="1200">
              <a:solidFill>
                <a:srgbClr val="0A304A"/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14" name="Content Placeholder 4">
            <a:extLst>
              <a:ext uri="{FF2B5EF4-FFF2-40B4-BE49-F238E27FC236}">
                <a16:creationId xmlns:a16="http://schemas.microsoft.com/office/drawing/2014/main" id="{3B9FC73A-AD87-6B94-A0D7-03E49CC6339E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797618874"/>
              </p:ext>
            </p:extLst>
          </p:nvPr>
        </p:nvGraphicFramePr>
        <p:xfrm>
          <a:off x="0" y="941388"/>
          <a:ext cx="6189663" cy="4768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8588661" y="941424"/>
            <a:ext cx="3043896" cy="324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kern="1200" cap="all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211097" y="1792288"/>
            <a:ext cx="6980903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immel">
  <a:themeElements>
    <a:clrScheme name="Himme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imme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imme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1350</Words>
  <Application>Microsoft Office PowerPoint</Application>
  <PresentationFormat>Breitbild</PresentationFormat>
  <Paragraphs>235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47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Wingdings 3</vt:lpstr>
      <vt:lpstr>Custom Design</vt:lpstr>
      <vt:lpstr>Himmel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Rechenauer, Anton</cp:lastModifiedBy>
  <cp:revision>202</cp:revision>
  <dcterms:created xsi:type="dcterms:W3CDTF">2021-04-29T18:58:34Z</dcterms:created>
  <dcterms:modified xsi:type="dcterms:W3CDTF">2022-05-26T17:20:56Z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